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5"/>
  </p:sldMasterIdLst>
  <p:notesMasterIdLst>
    <p:notesMasterId r:id="rId44"/>
  </p:notesMasterIdLst>
  <p:handoutMasterIdLst>
    <p:handoutMasterId r:id="rId45"/>
  </p:handoutMasterIdLst>
  <p:sldIdLst>
    <p:sldId id="318" r:id="rId36"/>
    <p:sldId id="323" r:id="rId37"/>
    <p:sldId id="324" r:id="rId38"/>
    <p:sldId id="325" r:id="rId39"/>
    <p:sldId id="326" r:id="rId40"/>
    <p:sldId id="327" r:id="rId41"/>
    <p:sldId id="328" r:id="rId42"/>
    <p:sldId id="322" r:id="rId43"/>
  </p:sldIdLst>
  <p:sldSz cx="12192000" cy="6858000"/>
  <p:notesSz cx="6858000" cy="9144000"/>
  <p:embeddedFontLst>
    <p:embeddedFont>
      <p:font typeface="Atkinson Hyperlegible" pitchFamily="2" charset="0"/>
      <p:regular r:id="rId46"/>
      <p:bold r:id="rId47"/>
      <p:italic r:id="rId48"/>
      <p:boldItalic r:id="rId49"/>
    </p:embeddedFont>
    <p:embeddedFont>
      <p:font typeface="Consolas" panose="020B0609020204030204" pitchFamily="49"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 Agenda" id="{0166E0DA-A9CE-4241-B3E6-7FB248244920}">
          <p14:sldIdLst>
            <p14:sldId id="318"/>
            <p14:sldId id="323"/>
          </p14:sldIdLst>
        </p14:section>
        <p14:section name="London Employees" id="{AC1679C4-1105-4ECB-999B-F85A0709E758}">
          <p14:sldIdLst>
            <p14:sldId id="324"/>
          </p14:sldIdLst>
        </p14:section>
        <p14:section name="&lt;&lt;Repeat:Label$LondonEmployees&gt;&gt;" id="{A003C77C-9A04-4851-94CA-B3ACC232FB60}">
          <p14:sldIdLst>
            <p14:sldId id="325"/>
          </p14:sldIdLst>
        </p14:section>
        <p14:section name="Tokyo Employees" id="{44319669-58BF-4122-ACAC-EAED350679C1}">
          <p14:sldIdLst>
            <p14:sldId id="326"/>
          </p14:sldIdLst>
        </p14:section>
        <p14:section name="&lt;&lt;Repeat:Label$TokyoEmployees&gt;&gt;" id="{E5336117-D915-48D9-9E52-7A50E2777685}">
          <p14:sldIdLst>
            <p14:sldId id="327"/>
          </p14:sldIdLst>
        </p14:section>
        <p14:section name="Info + End" id="{C7DF7A20-31F2-4455-ADE8-02059BA069AC}">
          <p14:sldIdLst>
            <p14:sldId id="328"/>
            <p14:sldId id="3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5843" autoAdjust="0"/>
  </p:normalViewPr>
  <p:slideViewPr>
    <p:cSldViewPr snapToGrid="0" showGuides="1">
      <p:cViewPr varScale="1">
        <p:scale>
          <a:sx n="93" d="100"/>
          <a:sy n="93" d="100"/>
        </p:scale>
        <p:origin x="438"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25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4.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3.xml"/><Relationship Id="rId46"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handoutMaster" Target="handoutMasters/handoutMaster1.xml"/><Relationship Id="rId53" Type="http://schemas.openxmlformats.org/officeDocument/2006/relationships/font" Target="fonts/font8.fntdata"/><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1.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notesMaster" Target="notesMasters/notesMaster1.xml"/><Relationship Id="rId52"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1.xml"/><Relationship Id="rId43" Type="http://schemas.openxmlformats.org/officeDocument/2006/relationships/slide" Target="slides/slide8.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font" Target="fonts/font6.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solidFill>
                  <a:srgbClr val="4600B4"/>
                </a:solidFill>
              </a:rPr>
              <a:t>29 June 2022</a:t>
            </a:fld>
            <a:endParaRPr lang="en-GB" sz="800" dirty="0">
              <a:solidFill>
                <a:srgbClr val="4600B4"/>
              </a:solidFill>
            </a:endParaRPr>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solidFill>
                  <a:srgbClr val="4600B4"/>
                </a:solidFill>
              </a:rPr>
              <a:pPr/>
              <a:t>‹#›</a:t>
            </a:fld>
            <a:endParaRPr lang="en-GB" sz="800" dirty="0">
              <a:solidFill>
                <a:srgbClr val="4600B4"/>
              </a:solidFill>
            </a:endParaRPr>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solidFill>
                <a:srgbClr val="4600B4"/>
              </a:solidFill>
            </a:endParaRPr>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solidFill>
                <a:srgbClr val="4600B4"/>
              </a:solidFill>
            </a:endParaRPr>
          </a:p>
        </p:txBody>
      </p:sp>
      <p:pic>
        <p:nvPicPr>
          <p:cNvPr id="6" name="Logo">
            <a:extLst>
              <a:ext uri="{FF2B5EF4-FFF2-40B4-BE49-F238E27FC236}">
                <a16:creationId xmlns:a16="http://schemas.microsoft.com/office/drawing/2014/main" id="{1E7681F2-30B8-4EB6-8440-3455AA3933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6332" y="420808"/>
            <a:ext cx="966798" cy="156485"/>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dirty="0"/>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solidFill>
                  <a:srgbClr val="4600B4"/>
                </a:solidFill>
                <a:latin typeface="+mn-lt"/>
              </a:defRPr>
            </a:lvl1pPr>
          </a:lstStyle>
          <a:p>
            <a:fld id="{681EF29B-F0DE-4A5D-971E-F0D2D074F34E}" type="datetime4">
              <a:rPr lang="en-GB" smtClean="0"/>
              <a:pPr/>
              <a:t>29 June 2022</a:t>
            </a:fld>
            <a:endParaRPr lang="en-GB"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solidFill>
                  <a:srgbClr val="4600B4"/>
                </a:solidFill>
                <a:latin typeface="+mn-lt"/>
              </a:defRPr>
            </a:lvl1pPr>
          </a:lstStyle>
          <a:p>
            <a:fld id="{A16CFAD1-D197-4A88-B173-A6412E995EE5}" type="slidenum">
              <a:rPr lang="en-GB" smtClean="0"/>
              <a:pPr/>
              <a:t>‹#›</a:t>
            </a:fld>
            <a:endParaRPr lang="en-GB" dirty="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solidFill>
                  <a:srgbClr val="4600B4"/>
                </a:solidFill>
                <a:latin typeface="+mn-lt"/>
              </a:defRPr>
            </a:lvl1pPr>
          </a:lstStyle>
          <a:p>
            <a:endParaRPr lang="en-GB" dirty="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solidFill>
                  <a:srgbClr val="4600B4"/>
                </a:solidFill>
                <a:latin typeface="+mn-lt"/>
              </a:defRPr>
            </a:lvl1pPr>
          </a:lstStyle>
          <a:p>
            <a:endParaRPr lang="en-GB" dirty="0"/>
          </a:p>
        </p:txBody>
      </p:sp>
      <p:pic>
        <p:nvPicPr>
          <p:cNvPr id="8" name="Logo">
            <a:extLst>
              <a:ext uri="{FF2B5EF4-FFF2-40B4-BE49-F238E27FC236}">
                <a16:creationId xmlns:a16="http://schemas.microsoft.com/office/drawing/2014/main" id="{C758660C-61A7-4568-89C0-D0EE41856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6332" y="420808"/>
            <a:ext cx="966798" cy="156485"/>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dirty="0"/>
              <a:t>\#-- </a:t>
            </a:r>
            <a:r>
              <a:rPr lang="en-US" dirty="0" err="1"/>
              <a:t>DocuMotor</a:t>
            </a:r>
            <a:r>
              <a:rPr lang="en-US" dirty="0"/>
              <a:t>-References --#</a:t>
            </a:r>
          </a:p>
          <a:p>
            <a:r>
              <a:rPr lang="en-US" dirty="0" err="1"/>
              <a:t>refLondon</a:t>
            </a:r>
            <a:endParaRPr lang="en-US" dirty="0"/>
          </a:p>
          <a:p>
            <a:r>
              <a:rPr lang="en-US" dirty="0"/>
              <a:t>\#-- </a:t>
            </a:r>
            <a:r>
              <a:rPr lang="en-US" dirty="0" err="1"/>
              <a:t>DocuMotor</a:t>
            </a:r>
            <a:r>
              <a:rPr lang="en-US" dirty="0"/>
              <a:t>-References-End --#</a:t>
            </a:r>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dirty="0"/>
          </a:p>
        </p:txBody>
      </p:sp>
    </p:spTree>
    <p:extLst>
      <p:ext uri="{BB962C8B-B14F-4D97-AF65-F5344CB8AC3E}">
        <p14:creationId xmlns:p14="http://schemas.microsoft.com/office/powerpoint/2010/main" val="235021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dirty="0"/>
              <a:t>\#-- </a:t>
            </a:r>
            <a:r>
              <a:rPr lang="en-US" dirty="0" err="1"/>
              <a:t>DocuMotor</a:t>
            </a:r>
            <a:r>
              <a:rPr lang="en-US" dirty="0"/>
              <a:t>-References --#</a:t>
            </a:r>
          </a:p>
          <a:p>
            <a:r>
              <a:rPr lang="en-US" dirty="0" err="1"/>
              <a:t>refTokyo</a:t>
            </a:r>
            <a:endParaRPr lang="en-US" dirty="0"/>
          </a:p>
          <a:p>
            <a:r>
              <a:rPr lang="en-US" dirty="0"/>
              <a:t>\#-- </a:t>
            </a:r>
            <a:r>
              <a:rPr lang="en-US" dirty="0" err="1"/>
              <a:t>DocuMotor</a:t>
            </a:r>
            <a:r>
              <a:rPr lang="en-US" dirty="0"/>
              <a:t>-References-End --#</a:t>
            </a:r>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dirty="0"/>
          </a:p>
        </p:txBody>
      </p:sp>
    </p:spTree>
    <p:extLst>
      <p:ext uri="{BB962C8B-B14F-4D97-AF65-F5344CB8AC3E}">
        <p14:creationId xmlns:p14="http://schemas.microsoft.com/office/powerpoint/2010/main" val="228542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dirty="0"/>
              <a:t>\#-- </a:t>
            </a:r>
            <a:r>
              <a:rPr lang="en-US" dirty="0" err="1"/>
              <a:t>DocuMotor</a:t>
            </a:r>
            <a:r>
              <a:rPr lang="en-US" dirty="0"/>
              <a:t>-References --#</a:t>
            </a:r>
          </a:p>
          <a:p>
            <a:r>
              <a:rPr lang="da-DK" b="0" dirty="0" err="1">
                <a:solidFill>
                  <a:srgbClr val="A31515"/>
                </a:solidFill>
                <a:effectLst/>
                <a:latin typeface="Consolas" panose="020B0609020204030204" pitchFamily="49" charset="0"/>
              </a:rPr>
              <a:t>refInfo</a:t>
            </a:r>
            <a:endParaRPr lang="da-DK" b="0" dirty="0">
              <a:solidFill>
                <a:srgbClr val="000000"/>
              </a:solidFill>
              <a:effectLst/>
              <a:latin typeface="Consolas" panose="020B0609020204030204" pitchFamily="49" charset="0"/>
            </a:endParaRPr>
          </a:p>
          <a:p>
            <a:r>
              <a:rPr lang="en-US" dirty="0"/>
              <a:t>\#-- </a:t>
            </a:r>
            <a:r>
              <a:rPr lang="en-US" dirty="0" err="1"/>
              <a:t>DocuMotor</a:t>
            </a:r>
            <a:r>
              <a:rPr lang="en-US" dirty="0"/>
              <a:t>-References-End --#</a:t>
            </a:r>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dirty="0"/>
          </a:p>
        </p:txBody>
      </p:sp>
    </p:spTree>
    <p:extLst>
      <p:ext uri="{BB962C8B-B14F-4D97-AF65-F5344CB8AC3E}">
        <p14:creationId xmlns:p14="http://schemas.microsoft.com/office/powerpoint/2010/main" val="3075074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Electric Purple">
    <p:bg>
      <p:bgRef idx="1001">
        <a:schemeClr val="bg2"/>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bwMode="auto">
          <a:xfrm>
            <a:off x="1" y="1"/>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2" name="Title 1"/>
          <p:cNvSpPr>
            <a:spLocks noGrp="1"/>
          </p:cNvSpPr>
          <p:nvPr>
            <p:ph type="ctrTitle" hasCustomPrompt="1"/>
          </p:nvPr>
        </p:nvSpPr>
        <p:spPr bwMode="white">
          <a:xfrm>
            <a:off x="360000" y="719137"/>
            <a:ext cx="7524000" cy="3294000"/>
          </a:xfrm>
        </p:spPr>
        <p:txBody>
          <a:bodyPr anchor="t" anchorCtr="0"/>
          <a:lstStyle>
            <a:lvl1pPr algn="l">
              <a:defRPr sz="8000">
                <a:solidFill>
                  <a:schemeClr val="tx1"/>
                </a:solidFill>
              </a:defRPr>
            </a:lvl1pPr>
          </a:lstStyle>
          <a:p>
            <a:r>
              <a:rPr lang="en-US" dirty="0"/>
              <a:t>Click to add title</a:t>
            </a:r>
          </a:p>
        </p:txBody>
      </p:sp>
      <p:sp>
        <p:nvSpPr>
          <p:cNvPr id="3" name="Subtitle 2"/>
          <p:cNvSpPr>
            <a:spLocks noGrp="1"/>
          </p:cNvSpPr>
          <p:nvPr>
            <p:ph type="subTitle" idx="1" hasCustomPrompt="1"/>
          </p:nvPr>
        </p:nvSpPr>
        <p:spPr bwMode="white">
          <a:xfrm>
            <a:off x="358776" y="4716000"/>
            <a:ext cx="7524000" cy="360000"/>
          </a:xfrm>
        </p:spPr>
        <p:txBody>
          <a:bodyPr anchor="b" anchorCtr="0"/>
          <a:lstStyle>
            <a:lvl1pPr marL="0" indent="0" algn="l">
              <a:spcBef>
                <a:spcPts val="0"/>
              </a:spcBef>
              <a:buFont typeface="Arial" panose="020B0604020202020204" pitchFamily="34" charset="0"/>
              <a:buChar char="​"/>
              <a:defRPr sz="2000" b="0">
                <a:solidFill>
                  <a:schemeClr val="tx1"/>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pic>
        <p:nvPicPr>
          <p:cNvPr id="8" name="Logo">
            <a:extLst>
              <a:ext uri="{FF2B5EF4-FFF2-40B4-BE49-F238E27FC236}">
                <a16:creationId xmlns:a16="http://schemas.microsoft.com/office/drawing/2014/main" id="{9ED2BE51-FEF3-4DD3-B968-47B394DBDD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360000" y="6231197"/>
            <a:ext cx="1668118" cy="270000"/>
          </a:xfrm>
          <a:prstGeom prst="rect">
            <a:avLst/>
          </a:prstGeom>
        </p:spPr>
      </p:pic>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bwMode="white">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chemeClr val="tx1"/>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bwMode="white">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tx1"/>
              </a:solidFill>
              <a:latin typeface="+mj-lt"/>
            </a:endParaRPr>
          </a:p>
        </p:txBody>
      </p:sp>
      <p:sp>
        <p:nvSpPr>
          <p:cNvPr id="13" name="omnidocs.com">
            <a:extLst>
              <a:ext uri="{FF2B5EF4-FFF2-40B4-BE49-F238E27FC236}">
                <a16:creationId xmlns:a16="http://schemas.microsoft.com/office/drawing/2014/main" id="{97C2C200-A14A-43F6-83CC-264ABE0FC6E8}"/>
              </a:ext>
            </a:extLst>
          </p:cNvPr>
          <p:cNvSpPr txBox="1">
            <a:spLocks/>
          </p:cNvSpPr>
          <p:nvPr userDrawn="1"/>
        </p:nvSpPr>
        <p:spPr bwMode="white">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FFFFFF"/>
          </a:solidFill>
        </p:spPr>
        <p:txBody>
          <a:bodyPr wrap="square">
            <a:noAutofit/>
          </a:bodyPr>
          <a:lstStyle>
            <a:lvl1pPr marL="0" indent="0" algn="l" defTabSz="914400" rtl="0" eaLnBrk="1" latinLnBrk="0" hangingPunct="1">
              <a:lnSpc>
                <a:spcPct val="100000"/>
              </a:lnSpc>
              <a:spcBef>
                <a:spcPts val="300"/>
              </a:spcBef>
              <a:spcAft>
                <a:spcPts val="0"/>
              </a:spcAft>
              <a:buFont typeface="Arial" panose="020B0604020202020204" pitchFamily="34" charset="0"/>
              <a:buNone/>
              <a:defRPr sz="100" kern="1200">
                <a:no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a:t>
            </a:r>
          </a:p>
        </p:txBody>
      </p:sp>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2761D677-EBAA-471D-BCE0-C9D55F1BFA57}"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Cover. Banana tint">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rgbClr val="FFF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43" name="Rectangle 42">
            <a:extLst>
              <a:ext uri="{FF2B5EF4-FFF2-40B4-BE49-F238E27FC236}">
                <a16:creationId xmlns:a16="http://schemas.microsoft.com/office/drawing/2014/main" id="{6312A7F4-B189-4FFD-8D72-0F8FCAB8EE51}"/>
              </a:ext>
            </a:extLst>
          </p:cNvPr>
          <p:cNvSpPr/>
          <p:nvPr userDrawn="1"/>
        </p:nvSpPr>
        <p:spPr>
          <a:xfrm>
            <a:off x="3423578" y="0"/>
            <a:ext cx="8768422" cy="1800225"/>
          </a:xfrm>
          <a:prstGeom prst="rect">
            <a:avLst/>
          </a:prstGeom>
          <a:solidFill>
            <a:srgbClr val="FFF9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44" name="Rectangle 43">
            <a:extLst>
              <a:ext uri="{FF2B5EF4-FFF2-40B4-BE49-F238E27FC236}">
                <a16:creationId xmlns:a16="http://schemas.microsoft.com/office/drawing/2014/main" id="{4203E052-BC11-4D2B-A6A0-4016F8060AC1}"/>
              </a:ext>
            </a:extLst>
          </p:cNvPr>
          <p:cNvSpPr/>
          <p:nvPr userDrawn="1"/>
        </p:nvSpPr>
        <p:spPr>
          <a:xfrm>
            <a:off x="2509732" y="0"/>
            <a:ext cx="8593200" cy="2880000"/>
          </a:xfrm>
          <a:prstGeom prst="rect">
            <a:avLst/>
          </a:prstGeom>
          <a:solidFill>
            <a:srgbClr val="FFFBE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45" name="Rectangle 44">
            <a:extLst>
              <a:ext uri="{FF2B5EF4-FFF2-40B4-BE49-F238E27FC236}">
                <a16:creationId xmlns:a16="http://schemas.microsoft.com/office/drawing/2014/main" id="{1ABB4CCA-BE2B-4348-AB16-8800DAD5EEC2}"/>
              </a:ext>
            </a:extLst>
          </p:cNvPr>
          <p:cNvSpPr/>
          <p:nvPr userDrawn="1"/>
        </p:nvSpPr>
        <p:spPr>
          <a:xfrm>
            <a:off x="1727169" y="1"/>
            <a:ext cx="8233200" cy="3960000"/>
          </a:xfrm>
          <a:prstGeom prst="rect">
            <a:avLst/>
          </a:prstGeom>
          <a:solidFill>
            <a:srgbClr val="FFFD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46" name="Rectangle 45">
            <a:extLst>
              <a:ext uri="{FF2B5EF4-FFF2-40B4-BE49-F238E27FC236}">
                <a16:creationId xmlns:a16="http://schemas.microsoft.com/office/drawing/2014/main" id="{3A3E0BB6-B567-4D7E-9F01-49BBBE1679FE}"/>
              </a:ext>
            </a:extLst>
          </p:cNvPr>
          <p:cNvSpPr/>
          <p:nvPr userDrawn="1"/>
        </p:nvSpPr>
        <p:spPr bwMode="white">
          <a:xfrm>
            <a:off x="-1" y="0"/>
            <a:ext cx="8953200" cy="50577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59999" y="720000"/>
            <a:ext cx="7887064" cy="3616912"/>
          </a:xfrm>
        </p:spPr>
        <p:txBody>
          <a:bodyPr anchor="t" anchorCtr="0"/>
          <a:lstStyle>
            <a:lvl1pPr algn="l">
              <a:defRPr sz="6000">
                <a:solidFill>
                  <a:srgbClr val="4600B4"/>
                </a:solidFill>
              </a:defRPr>
            </a:lvl1pPr>
          </a:lstStyle>
          <a:p>
            <a:r>
              <a:rPr lang="en-US" dirty="0"/>
              <a:t>Click to add title</a:t>
            </a:r>
          </a:p>
        </p:txBody>
      </p:sp>
      <p:sp>
        <p:nvSpPr>
          <p:cNvPr id="3" name="Subtitle 2"/>
          <p:cNvSpPr>
            <a:spLocks noGrp="1"/>
          </p:cNvSpPr>
          <p:nvPr>
            <p:ph type="subTitle" idx="1" hasCustomPrompt="1"/>
          </p:nvPr>
        </p:nvSpPr>
        <p:spPr>
          <a:xfrm>
            <a:off x="358776" y="4356000"/>
            <a:ext cx="7887064" cy="360000"/>
          </a:xfrm>
        </p:spPr>
        <p:txBody>
          <a:bodyPr anchor="b" anchorCtr="0"/>
          <a:lstStyle>
            <a:lvl1pPr marL="0" indent="0" algn="l">
              <a:spcBef>
                <a:spcPts val="0"/>
              </a:spcBef>
              <a:buFont typeface="Arial" panose="020B0604020202020204" pitchFamily="34" charset="0"/>
              <a:buChar char="​"/>
              <a:defRPr sz="2000" b="0">
                <a:solidFill>
                  <a:srgbClr val="4600B4"/>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pic>
        <p:nvPicPr>
          <p:cNvPr id="47" name="Logo">
            <a:extLst>
              <a:ext uri="{FF2B5EF4-FFF2-40B4-BE49-F238E27FC236}">
                <a16:creationId xmlns:a16="http://schemas.microsoft.com/office/drawing/2014/main" id="{D9A65C23-3BC3-4EA3-AEF4-C4B352E91F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48" name="omnidocs.com">
            <a:extLst>
              <a:ext uri="{FF2B5EF4-FFF2-40B4-BE49-F238E27FC236}">
                <a16:creationId xmlns:a16="http://schemas.microsoft.com/office/drawing/2014/main" id="{B03E712D-CC06-4148-9E78-C047AB0B8D52}"/>
              </a:ext>
            </a:extLst>
          </p:cNvPr>
          <p:cNvSpPr txBox="1">
            <a:spLocks/>
          </p:cNvSpPr>
          <p:nvPr userDrawn="1"/>
        </p:nvSpPr>
        <p:spPr>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4600B4"/>
          </a:solidFill>
        </p:spPr>
        <p:txBody>
          <a:bodyPr wrap="square">
            <a:noAutofit/>
          </a:bodyPr>
          <a:lstStyle>
            <a:lvl1pPr marL="0" indent="0" algn="l" defTabSz="914400" rtl="0" eaLnBrk="1" latinLnBrk="0" hangingPunct="1">
              <a:lnSpc>
                <a:spcPct val="100000"/>
              </a:lnSpc>
              <a:spcBef>
                <a:spcPts val="300"/>
              </a:spcBef>
              <a:spcAft>
                <a:spcPts val="0"/>
              </a:spcAft>
              <a:buFont typeface="Arial" panose="020B0604020202020204" pitchFamily="34" charset="0"/>
              <a:buNone/>
              <a:defRPr sz="100" kern="1200">
                <a:no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a:t>
            </a:r>
          </a:p>
        </p:txBody>
      </p:sp>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59F888A-9E00-47F9-A4AC-CEADC753100D}"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26264467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Cover. Soft Blue tint">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rgbClr val="D7E1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43" name="Rectangle 42">
            <a:extLst>
              <a:ext uri="{FF2B5EF4-FFF2-40B4-BE49-F238E27FC236}">
                <a16:creationId xmlns:a16="http://schemas.microsoft.com/office/drawing/2014/main" id="{6312A7F4-B189-4FFD-8D72-0F8FCAB8EE51}"/>
              </a:ext>
            </a:extLst>
          </p:cNvPr>
          <p:cNvSpPr/>
          <p:nvPr userDrawn="1"/>
        </p:nvSpPr>
        <p:spPr>
          <a:xfrm>
            <a:off x="3423578" y="0"/>
            <a:ext cx="8768422" cy="1800225"/>
          </a:xfrm>
          <a:prstGeom prst="rect">
            <a:avLst/>
          </a:prstGeom>
          <a:solidFill>
            <a:srgbClr val="DEE8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44" name="Rectangle 43">
            <a:extLst>
              <a:ext uri="{FF2B5EF4-FFF2-40B4-BE49-F238E27FC236}">
                <a16:creationId xmlns:a16="http://schemas.microsoft.com/office/drawing/2014/main" id="{4203E052-BC11-4D2B-A6A0-4016F8060AC1}"/>
              </a:ext>
            </a:extLst>
          </p:cNvPr>
          <p:cNvSpPr/>
          <p:nvPr userDrawn="1"/>
        </p:nvSpPr>
        <p:spPr>
          <a:xfrm>
            <a:off x="2509732" y="0"/>
            <a:ext cx="8593200" cy="2880000"/>
          </a:xfrm>
          <a:prstGeom prst="rect">
            <a:avLst/>
          </a:prstGeom>
          <a:solidFill>
            <a:srgbClr val="EBF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45" name="Rectangle 44">
            <a:extLst>
              <a:ext uri="{FF2B5EF4-FFF2-40B4-BE49-F238E27FC236}">
                <a16:creationId xmlns:a16="http://schemas.microsoft.com/office/drawing/2014/main" id="{1ABB4CCA-BE2B-4348-AB16-8800DAD5EEC2}"/>
              </a:ext>
            </a:extLst>
          </p:cNvPr>
          <p:cNvSpPr/>
          <p:nvPr userDrawn="1"/>
        </p:nvSpPr>
        <p:spPr>
          <a:xfrm>
            <a:off x="1727169" y="1"/>
            <a:ext cx="8233200" cy="3960000"/>
          </a:xfrm>
          <a:prstGeom prst="rect">
            <a:avLst/>
          </a:prstGeom>
          <a:solidFill>
            <a:srgbClr val="F5F7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46" name="Rectangle 45">
            <a:extLst>
              <a:ext uri="{FF2B5EF4-FFF2-40B4-BE49-F238E27FC236}">
                <a16:creationId xmlns:a16="http://schemas.microsoft.com/office/drawing/2014/main" id="{3A3E0BB6-B567-4D7E-9F01-49BBBE1679FE}"/>
              </a:ext>
            </a:extLst>
          </p:cNvPr>
          <p:cNvSpPr/>
          <p:nvPr userDrawn="1"/>
        </p:nvSpPr>
        <p:spPr bwMode="white">
          <a:xfrm>
            <a:off x="-1" y="0"/>
            <a:ext cx="8953200" cy="505777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59999" y="720000"/>
            <a:ext cx="7887064" cy="3616912"/>
          </a:xfrm>
        </p:spPr>
        <p:txBody>
          <a:bodyPr anchor="t" anchorCtr="0"/>
          <a:lstStyle>
            <a:lvl1pPr algn="l">
              <a:defRPr sz="6000">
                <a:solidFill>
                  <a:srgbClr val="4600B4"/>
                </a:solidFill>
              </a:defRPr>
            </a:lvl1pPr>
          </a:lstStyle>
          <a:p>
            <a:r>
              <a:rPr lang="en-US" dirty="0"/>
              <a:t>Click to add title</a:t>
            </a:r>
          </a:p>
        </p:txBody>
      </p:sp>
      <p:sp>
        <p:nvSpPr>
          <p:cNvPr id="3" name="Subtitle 2"/>
          <p:cNvSpPr>
            <a:spLocks noGrp="1"/>
          </p:cNvSpPr>
          <p:nvPr>
            <p:ph type="subTitle" idx="1" hasCustomPrompt="1"/>
          </p:nvPr>
        </p:nvSpPr>
        <p:spPr>
          <a:xfrm>
            <a:off x="358776" y="4356000"/>
            <a:ext cx="7887064" cy="360000"/>
          </a:xfrm>
        </p:spPr>
        <p:txBody>
          <a:bodyPr anchor="b" anchorCtr="0"/>
          <a:lstStyle>
            <a:lvl1pPr marL="0" indent="0" algn="l">
              <a:spcBef>
                <a:spcPts val="0"/>
              </a:spcBef>
              <a:buFont typeface="Arial" panose="020B0604020202020204" pitchFamily="34" charset="0"/>
              <a:buChar char="​"/>
              <a:defRPr sz="2000" b="0">
                <a:solidFill>
                  <a:srgbClr val="4600B4"/>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pic>
        <p:nvPicPr>
          <p:cNvPr id="47" name="Logo">
            <a:extLst>
              <a:ext uri="{FF2B5EF4-FFF2-40B4-BE49-F238E27FC236}">
                <a16:creationId xmlns:a16="http://schemas.microsoft.com/office/drawing/2014/main" id="{24E27B41-5600-45EA-BC3E-4C1E2A3FB5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7" name="omnidocs.com">
            <a:extLst>
              <a:ext uri="{FF2B5EF4-FFF2-40B4-BE49-F238E27FC236}">
                <a16:creationId xmlns:a16="http://schemas.microsoft.com/office/drawing/2014/main" id="{0FF41A6C-46DD-41DF-8C2E-6FBA0310DA21}"/>
              </a:ext>
            </a:extLst>
          </p:cNvPr>
          <p:cNvSpPr txBox="1">
            <a:spLocks/>
          </p:cNvSpPr>
          <p:nvPr userDrawn="1"/>
        </p:nvSpPr>
        <p:spPr>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4600B4"/>
          </a:solidFill>
        </p:spPr>
        <p:txBody>
          <a:bodyPr wrap="square">
            <a:noAutofit/>
          </a:bodyPr>
          <a:lstStyle>
            <a:lvl1pPr marL="0" indent="0" algn="l" defTabSz="914400" rtl="0" eaLnBrk="1" latinLnBrk="0" hangingPunct="1">
              <a:lnSpc>
                <a:spcPct val="100000"/>
              </a:lnSpc>
              <a:spcBef>
                <a:spcPts val="300"/>
              </a:spcBef>
              <a:spcAft>
                <a:spcPts val="0"/>
              </a:spcAft>
              <a:buFont typeface="Arial" panose="020B0604020202020204" pitchFamily="34" charset="0"/>
              <a:buNone/>
              <a:defRPr sz="100" kern="1200">
                <a:no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a:t>
            </a:r>
          </a:p>
        </p:txBody>
      </p:sp>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F70A797-E918-4FC5-97BC-7FC008A40A4D}"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855938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Banana/ ElectricPurple (T)* ">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rgbClr val="4600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18" name="Rectangle 17">
            <a:extLst>
              <a:ext uri="{FF2B5EF4-FFF2-40B4-BE49-F238E27FC236}">
                <a16:creationId xmlns:a16="http://schemas.microsoft.com/office/drawing/2014/main" id="{44AD42B5-E07F-429A-9EAD-0C1D1C881610}"/>
              </a:ext>
            </a:extLst>
          </p:cNvPr>
          <p:cNvSpPr/>
          <p:nvPr userDrawn="1"/>
        </p:nvSpPr>
        <p:spPr>
          <a:xfrm>
            <a:off x="-1" y="0"/>
            <a:ext cx="7693200" cy="4688645"/>
          </a:xfrm>
          <a:prstGeom prst="rect">
            <a:avLst/>
          </a:prstGeom>
          <a:solidFill>
            <a:srgbClr val="9A75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9" name="Rectangle 18">
            <a:extLst>
              <a:ext uri="{FF2B5EF4-FFF2-40B4-BE49-F238E27FC236}">
                <a16:creationId xmlns:a16="http://schemas.microsoft.com/office/drawing/2014/main" id="{729D5EBA-E38B-4DD0-846A-2D8BD0E097EC}"/>
              </a:ext>
            </a:extLst>
          </p:cNvPr>
          <p:cNvSpPr/>
          <p:nvPr userDrawn="1"/>
        </p:nvSpPr>
        <p:spPr>
          <a:xfrm>
            <a:off x="-1" y="1081088"/>
            <a:ext cx="8773200" cy="5049837"/>
          </a:xfrm>
          <a:prstGeom prst="rect">
            <a:avLst/>
          </a:prstGeom>
          <a:solidFill>
            <a:srgbClr val="CDB4B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0" name="Rectangle 19">
            <a:extLst>
              <a:ext uri="{FF2B5EF4-FFF2-40B4-BE49-F238E27FC236}">
                <a16:creationId xmlns:a16="http://schemas.microsoft.com/office/drawing/2014/main" id="{DBB19C2C-32A2-4E21-8902-C28275118916}"/>
              </a:ext>
            </a:extLst>
          </p:cNvPr>
          <p:cNvSpPr/>
          <p:nvPr userDrawn="1"/>
        </p:nvSpPr>
        <p:spPr>
          <a:xfrm>
            <a:off x="0" y="2160000"/>
            <a:ext cx="9853200" cy="4697999"/>
          </a:xfrm>
          <a:prstGeom prst="rect">
            <a:avLst/>
          </a:prstGeom>
          <a:solidFill>
            <a:srgbClr val="FFF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59998" y="2880000"/>
            <a:ext cx="8872901" cy="2536550"/>
          </a:xfrm>
        </p:spPr>
        <p:txBody>
          <a:bodyPr anchor="t" anchorCtr="0"/>
          <a:lstStyle>
            <a:lvl1pPr algn="l">
              <a:defRPr sz="6000">
                <a:solidFill>
                  <a:srgbClr val="4600B4"/>
                </a:solidFill>
              </a:defRPr>
            </a:lvl1pPr>
          </a:lstStyle>
          <a:p>
            <a:r>
              <a:rPr lang="en-US" dirty="0"/>
              <a:t>Click to add 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pic>
        <p:nvPicPr>
          <p:cNvPr id="17" name="Logo">
            <a:extLst>
              <a:ext uri="{FF2B5EF4-FFF2-40B4-BE49-F238E27FC236}">
                <a16:creationId xmlns:a16="http://schemas.microsoft.com/office/drawing/2014/main" id="{20036B47-E8C8-4F0C-A3B9-AD68845E2B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2E512D80-1013-4FE8-B569-34A5A5C7D521}"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grpSp>
        <p:nvGrpSpPr>
          <p:cNvPr id="16" name="Templafy logo">
            <a:extLst>
              <a:ext uri="{FF2B5EF4-FFF2-40B4-BE49-F238E27FC236}">
                <a16:creationId xmlns:a16="http://schemas.microsoft.com/office/drawing/2014/main" id="{52C98291-EA1F-4B72-B21E-7CEFB55D7D18}"/>
              </a:ext>
            </a:extLst>
          </p:cNvPr>
          <p:cNvGrpSpPr/>
          <p:nvPr userDrawn="1"/>
        </p:nvGrpSpPr>
        <p:grpSpPr>
          <a:xfrm>
            <a:off x="10519464" y="6369872"/>
            <a:ext cx="1313884" cy="153729"/>
            <a:chOff x="361949" y="4413316"/>
            <a:chExt cx="11635786" cy="1361424"/>
          </a:xfrm>
          <a:solidFill>
            <a:schemeClr val="bg1"/>
          </a:solidFill>
        </p:grpSpPr>
        <p:grpSp>
          <p:nvGrpSpPr>
            <p:cNvPr id="21" name="Group 20">
              <a:extLst>
                <a:ext uri="{FF2B5EF4-FFF2-40B4-BE49-F238E27FC236}">
                  <a16:creationId xmlns:a16="http://schemas.microsoft.com/office/drawing/2014/main" id="{54672761-2F59-451E-B35C-1A26AB04C0D8}"/>
                </a:ext>
              </a:extLst>
            </p:cNvPr>
            <p:cNvGrpSpPr/>
            <p:nvPr/>
          </p:nvGrpSpPr>
          <p:grpSpPr>
            <a:xfrm>
              <a:off x="361949" y="4413316"/>
              <a:ext cx="4976878" cy="1361424"/>
              <a:chOff x="6237288" y="-3367088"/>
              <a:chExt cx="6134100" cy="1677988"/>
            </a:xfrm>
            <a:grpFill/>
          </p:grpSpPr>
          <p:sp>
            <p:nvSpPr>
              <p:cNvPr id="39" name="Freeform 5">
                <a:extLst>
                  <a:ext uri="{FF2B5EF4-FFF2-40B4-BE49-F238E27FC236}">
                    <a16:creationId xmlns:a16="http://schemas.microsoft.com/office/drawing/2014/main" id="{C629808B-C4AC-4635-A1BC-733A6F110808}"/>
                  </a:ext>
                </a:extLst>
              </p:cNvPr>
              <p:cNvSpPr>
                <a:spLocks noEditPoints="1"/>
              </p:cNvSpPr>
              <p:nvPr/>
            </p:nvSpPr>
            <p:spPr bwMode="auto">
              <a:xfrm>
                <a:off x="11722100" y="-3367088"/>
                <a:ext cx="649288" cy="660400"/>
              </a:xfrm>
              <a:custGeom>
                <a:avLst/>
                <a:gdLst>
                  <a:gd name="T0" fmla="*/ 260 w 419"/>
                  <a:gd name="T1" fmla="*/ 150 h 425"/>
                  <a:gd name="T2" fmla="*/ 230 w 419"/>
                  <a:gd name="T3" fmla="*/ 150 h 425"/>
                  <a:gd name="T4" fmla="*/ 230 w 419"/>
                  <a:gd name="T5" fmla="*/ 295 h 425"/>
                  <a:gd name="T6" fmla="*/ 206 w 419"/>
                  <a:gd name="T7" fmla="*/ 319 h 425"/>
                  <a:gd name="T8" fmla="*/ 182 w 419"/>
                  <a:gd name="T9" fmla="*/ 295 h 425"/>
                  <a:gd name="T10" fmla="*/ 182 w 419"/>
                  <a:gd name="T11" fmla="*/ 150 h 425"/>
                  <a:gd name="T12" fmla="*/ 149 w 419"/>
                  <a:gd name="T13" fmla="*/ 150 h 425"/>
                  <a:gd name="T14" fmla="*/ 128 w 419"/>
                  <a:gd name="T15" fmla="*/ 130 h 425"/>
                  <a:gd name="T16" fmla="*/ 149 w 419"/>
                  <a:gd name="T17" fmla="*/ 109 h 425"/>
                  <a:gd name="T18" fmla="*/ 260 w 419"/>
                  <a:gd name="T19" fmla="*/ 109 h 425"/>
                  <a:gd name="T20" fmla="*/ 280 w 419"/>
                  <a:gd name="T21" fmla="*/ 130 h 425"/>
                  <a:gd name="T22" fmla="*/ 260 w 419"/>
                  <a:gd name="T23" fmla="*/ 150 h 425"/>
                  <a:gd name="T24" fmla="*/ 281 w 419"/>
                  <a:gd name="T25" fmla="*/ 0 h 425"/>
                  <a:gd name="T26" fmla="*/ 143 w 419"/>
                  <a:gd name="T27" fmla="*/ 0 h 425"/>
                  <a:gd name="T28" fmla="*/ 138 w 419"/>
                  <a:gd name="T29" fmla="*/ 0 h 425"/>
                  <a:gd name="T30" fmla="*/ 0 w 419"/>
                  <a:gd name="T31" fmla="*/ 138 h 425"/>
                  <a:gd name="T32" fmla="*/ 0 w 419"/>
                  <a:gd name="T33" fmla="*/ 227 h 425"/>
                  <a:gd name="T34" fmla="*/ 0 w 419"/>
                  <a:gd name="T35" fmla="*/ 287 h 425"/>
                  <a:gd name="T36" fmla="*/ 0 w 419"/>
                  <a:gd name="T37" fmla="*/ 425 h 425"/>
                  <a:gd name="T38" fmla="*/ 138 w 419"/>
                  <a:gd name="T39" fmla="*/ 425 h 425"/>
                  <a:gd name="T40" fmla="*/ 276 w 419"/>
                  <a:gd name="T41" fmla="*/ 425 h 425"/>
                  <a:gd name="T42" fmla="*/ 281 w 419"/>
                  <a:gd name="T43" fmla="*/ 425 h 425"/>
                  <a:gd name="T44" fmla="*/ 419 w 419"/>
                  <a:gd name="T45" fmla="*/ 287 h 425"/>
                  <a:gd name="T46" fmla="*/ 419 w 419"/>
                  <a:gd name="T47" fmla="*/ 198 h 425"/>
                  <a:gd name="T48" fmla="*/ 419 w 419"/>
                  <a:gd name="T49" fmla="*/ 138 h 425"/>
                  <a:gd name="T50" fmla="*/ 419 w 419"/>
                  <a:gd name="T51" fmla="*/ 0 h 425"/>
                  <a:gd name="T52" fmla="*/ 281 w 419"/>
                  <a:gd name="T5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425">
                    <a:moveTo>
                      <a:pt x="260" y="150"/>
                    </a:moveTo>
                    <a:cubicBezTo>
                      <a:pt x="230" y="150"/>
                      <a:pt x="230" y="150"/>
                      <a:pt x="230" y="150"/>
                    </a:cubicBezTo>
                    <a:cubicBezTo>
                      <a:pt x="230" y="295"/>
                      <a:pt x="230" y="295"/>
                      <a:pt x="230" y="295"/>
                    </a:cubicBezTo>
                    <a:cubicBezTo>
                      <a:pt x="230" y="308"/>
                      <a:pt x="219" y="319"/>
                      <a:pt x="206" y="319"/>
                    </a:cubicBezTo>
                    <a:cubicBezTo>
                      <a:pt x="193" y="319"/>
                      <a:pt x="182" y="308"/>
                      <a:pt x="182" y="295"/>
                    </a:cubicBezTo>
                    <a:cubicBezTo>
                      <a:pt x="182" y="150"/>
                      <a:pt x="182" y="150"/>
                      <a:pt x="182" y="150"/>
                    </a:cubicBezTo>
                    <a:cubicBezTo>
                      <a:pt x="149" y="150"/>
                      <a:pt x="149" y="150"/>
                      <a:pt x="149" y="150"/>
                    </a:cubicBezTo>
                    <a:cubicBezTo>
                      <a:pt x="137" y="150"/>
                      <a:pt x="128" y="141"/>
                      <a:pt x="128" y="130"/>
                    </a:cubicBezTo>
                    <a:cubicBezTo>
                      <a:pt x="128" y="118"/>
                      <a:pt x="137" y="109"/>
                      <a:pt x="149" y="109"/>
                    </a:cubicBezTo>
                    <a:cubicBezTo>
                      <a:pt x="260" y="109"/>
                      <a:pt x="260" y="109"/>
                      <a:pt x="260" y="109"/>
                    </a:cubicBezTo>
                    <a:cubicBezTo>
                      <a:pt x="271" y="109"/>
                      <a:pt x="280" y="118"/>
                      <a:pt x="280" y="130"/>
                    </a:cubicBezTo>
                    <a:cubicBezTo>
                      <a:pt x="280" y="141"/>
                      <a:pt x="271" y="150"/>
                      <a:pt x="260" y="150"/>
                    </a:cubicBezTo>
                    <a:close/>
                    <a:moveTo>
                      <a:pt x="281" y="0"/>
                    </a:moveTo>
                    <a:cubicBezTo>
                      <a:pt x="143" y="0"/>
                      <a:pt x="143" y="0"/>
                      <a:pt x="143" y="0"/>
                    </a:cubicBezTo>
                    <a:cubicBezTo>
                      <a:pt x="138" y="0"/>
                      <a:pt x="138" y="0"/>
                      <a:pt x="138" y="0"/>
                    </a:cubicBezTo>
                    <a:cubicBezTo>
                      <a:pt x="60" y="0"/>
                      <a:pt x="0" y="63"/>
                      <a:pt x="0" y="138"/>
                    </a:cubicBezTo>
                    <a:cubicBezTo>
                      <a:pt x="0" y="227"/>
                      <a:pt x="0" y="227"/>
                      <a:pt x="0" y="227"/>
                    </a:cubicBezTo>
                    <a:cubicBezTo>
                      <a:pt x="0" y="287"/>
                      <a:pt x="0" y="287"/>
                      <a:pt x="0" y="287"/>
                    </a:cubicBezTo>
                    <a:cubicBezTo>
                      <a:pt x="0" y="425"/>
                      <a:pt x="0" y="425"/>
                      <a:pt x="0" y="425"/>
                    </a:cubicBezTo>
                    <a:cubicBezTo>
                      <a:pt x="138" y="425"/>
                      <a:pt x="138" y="425"/>
                      <a:pt x="138" y="425"/>
                    </a:cubicBezTo>
                    <a:cubicBezTo>
                      <a:pt x="276" y="425"/>
                      <a:pt x="276" y="425"/>
                      <a:pt x="276" y="425"/>
                    </a:cubicBezTo>
                    <a:cubicBezTo>
                      <a:pt x="281" y="425"/>
                      <a:pt x="281" y="425"/>
                      <a:pt x="281" y="425"/>
                    </a:cubicBezTo>
                    <a:cubicBezTo>
                      <a:pt x="359" y="425"/>
                      <a:pt x="419" y="362"/>
                      <a:pt x="419" y="287"/>
                    </a:cubicBezTo>
                    <a:cubicBezTo>
                      <a:pt x="419" y="198"/>
                      <a:pt x="419" y="198"/>
                      <a:pt x="419" y="198"/>
                    </a:cubicBezTo>
                    <a:cubicBezTo>
                      <a:pt x="419" y="138"/>
                      <a:pt x="419" y="138"/>
                      <a:pt x="419" y="138"/>
                    </a:cubicBezTo>
                    <a:cubicBezTo>
                      <a:pt x="419" y="0"/>
                      <a:pt x="419" y="0"/>
                      <a:pt x="419" y="0"/>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5693AF92-4107-4D6E-91F6-693FB3980480}"/>
                  </a:ext>
                </a:extLst>
              </p:cNvPr>
              <p:cNvSpPr>
                <a:spLocks/>
              </p:cNvSpPr>
              <p:nvPr/>
            </p:nvSpPr>
            <p:spPr bwMode="auto">
              <a:xfrm>
                <a:off x="6237288" y="-2905125"/>
                <a:ext cx="684213" cy="944563"/>
              </a:xfrm>
              <a:custGeom>
                <a:avLst/>
                <a:gdLst>
                  <a:gd name="T0" fmla="*/ 293 w 441"/>
                  <a:gd name="T1" fmla="*/ 124 h 608"/>
                  <a:gd name="T2" fmla="*/ 293 w 441"/>
                  <a:gd name="T3" fmla="*/ 533 h 608"/>
                  <a:gd name="T4" fmla="*/ 274 w 441"/>
                  <a:gd name="T5" fmla="*/ 586 h 608"/>
                  <a:gd name="T6" fmla="*/ 222 w 441"/>
                  <a:gd name="T7" fmla="*/ 608 h 608"/>
                  <a:gd name="T8" fmla="*/ 170 w 441"/>
                  <a:gd name="T9" fmla="*/ 586 h 608"/>
                  <a:gd name="T10" fmla="*/ 150 w 441"/>
                  <a:gd name="T11" fmla="*/ 533 h 608"/>
                  <a:gd name="T12" fmla="*/ 150 w 441"/>
                  <a:gd name="T13" fmla="*/ 124 h 608"/>
                  <a:gd name="T14" fmla="*/ 69 w 441"/>
                  <a:gd name="T15" fmla="*/ 124 h 608"/>
                  <a:gd name="T16" fmla="*/ 20 w 441"/>
                  <a:gd name="T17" fmla="*/ 107 h 608"/>
                  <a:gd name="T18" fmla="*/ 0 w 441"/>
                  <a:gd name="T19" fmla="*/ 64 h 608"/>
                  <a:gd name="T20" fmla="*/ 20 w 441"/>
                  <a:gd name="T21" fmla="*/ 17 h 608"/>
                  <a:gd name="T22" fmla="*/ 69 w 441"/>
                  <a:gd name="T23" fmla="*/ 0 h 608"/>
                  <a:gd name="T24" fmla="*/ 372 w 441"/>
                  <a:gd name="T25" fmla="*/ 0 h 608"/>
                  <a:gd name="T26" fmla="*/ 422 w 441"/>
                  <a:gd name="T27" fmla="*/ 17 h 608"/>
                  <a:gd name="T28" fmla="*/ 441 w 441"/>
                  <a:gd name="T29" fmla="*/ 64 h 608"/>
                  <a:gd name="T30" fmla="*/ 422 w 441"/>
                  <a:gd name="T31" fmla="*/ 107 h 608"/>
                  <a:gd name="T32" fmla="*/ 372 w 441"/>
                  <a:gd name="T33" fmla="*/ 124 h 608"/>
                  <a:gd name="T34" fmla="*/ 293 w 441"/>
                  <a:gd name="T35" fmla="*/ 12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08">
                    <a:moveTo>
                      <a:pt x="293" y="124"/>
                    </a:moveTo>
                    <a:cubicBezTo>
                      <a:pt x="293" y="533"/>
                      <a:pt x="293" y="533"/>
                      <a:pt x="293" y="533"/>
                    </a:cubicBezTo>
                    <a:cubicBezTo>
                      <a:pt x="293" y="554"/>
                      <a:pt x="288" y="571"/>
                      <a:pt x="274" y="586"/>
                    </a:cubicBezTo>
                    <a:cubicBezTo>
                      <a:pt x="261" y="601"/>
                      <a:pt x="244" y="608"/>
                      <a:pt x="222" y="608"/>
                    </a:cubicBezTo>
                    <a:cubicBezTo>
                      <a:pt x="200" y="608"/>
                      <a:pt x="182" y="601"/>
                      <a:pt x="170" y="586"/>
                    </a:cubicBezTo>
                    <a:cubicBezTo>
                      <a:pt x="158" y="571"/>
                      <a:pt x="150" y="554"/>
                      <a:pt x="150" y="533"/>
                    </a:cubicBezTo>
                    <a:cubicBezTo>
                      <a:pt x="150" y="124"/>
                      <a:pt x="150" y="124"/>
                      <a:pt x="150" y="124"/>
                    </a:cubicBezTo>
                    <a:cubicBezTo>
                      <a:pt x="69" y="124"/>
                      <a:pt x="69" y="124"/>
                      <a:pt x="69" y="124"/>
                    </a:cubicBezTo>
                    <a:cubicBezTo>
                      <a:pt x="49" y="124"/>
                      <a:pt x="32" y="119"/>
                      <a:pt x="20" y="107"/>
                    </a:cubicBezTo>
                    <a:cubicBezTo>
                      <a:pt x="7" y="98"/>
                      <a:pt x="0" y="81"/>
                      <a:pt x="0" y="64"/>
                    </a:cubicBezTo>
                    <a:cubicBezTo>
                      <a:pt x="0" y="44"/>
                      <a:pt x="7" y="29"/>
                      <a:pt x="20" y="17"/>
                    </a:cubicBezTo>
                    <a:cubicBezTo>
                      <a:pt x="32" y="5"/>
                      <a:pt x="49" y="0"/>
                      <a:pt x="69" y="0"/>
                    </a:cubicBezTo>
                    <a:cubicBezTo>
                      <a:pt x="372" y="0"/>
                      <a:pt x="372" y="0"/>
                      <a:pt x="372" y="0"/>
                    </a:cubicBezTo>
                    <a:cubicBezTo>
                      <a:pt x="392" y="0"/>
                      <a:pt x="409" y="5"/>
                      <a:pt x="422" y="17"/>
                    </a:cubicBezTo>
                    <a:cubicBezTo>
                      <a:pt x="434" y="29"/>
                      <a:pt x="441" y="44"/>
                      <a:pt x="441" y="64"/>
                    </a:cubicBezTo>
                    <a:cubicBezTo>
                      <a:pt x="441" y="83"/>
                      <a:pt x="434" y="98"/>
                      <a:pt x="422" y="107"/>
                    </a:cubicBezTo>
                    <a:cubicBezTo>
                      <a:pt x="409" y="119"/>
                      <a:pt x="392" y="124"/>
                      <a:pt x="372" y="124"/>
                    </a:cubicBezTo>
                    <a:lnTo>
                      <a:pt x="293"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3D3F22B6-E207-43CD-9096-E44AE0D856AB}"/>
                  </a:ext>
                </a:extLst>
              </p:cNvPr>
              <p:cNvSpPr>
                <a:spLocks noEditPoints="1"/>
              </p:cNvSpPr>
              <p:nvPr/>
            </p:nvSpPr>
            <p:spPr bwMode="auto">
              <a:xfrm>
                <a:off x="6796088" y="-2695575"/>
                <a:ext cx="684213" cy="735013"/>
              </a:xfrm>
              <a:custGeom>
                <a:avLst/>
                <a:gdLst>
                  <a:gd name="T0" fmla="*/ 315 w 441"/>
                  <a:gd name="T1" fmla="*/ 193 h 473"/>
                  <a:gd name="T2" fmla="*/ 226 w 441"/>
                  <a:gd name="T3" fmla="*/ 110 h 473"/>
                  <a:gd name="T4" fmla="*/ 138 w 441"/>
                  <a:gd name="T5" fmla="*/ 193 h 473"/>
                  <a:gd name="T6" fmla="*/ 315 w 441"/>
                  <a:gd name="T7" fmla="*/ 193 h 473"/>
                  <a:gd name="T8" fmla="*/ 143 w 441"/>
                  <a:gd name="T9" fmla="*/ 280 h 473"/>
                  <a:gd name="T10" fmla="*/ 182 w 441"/>
                  <a:gd name="T11" fmla="*/ 336 h 473"/>
                  <a:gd name="T12" fmla="*/ 243 w 441"/>
                  <a:gd name="T13" fmla="*/ 358 h 473"/>
                  <a:gd name="T14" fmla="*/ 318 w 441"/>
                  <a:gd name="T15" fmla="*/ 341 h 473"/>
                  <a:gd name="T16" fmla="*/ 354 w 441"/>
                  <a:gd name="T17" fmla="*/ 322 h 473"/>
                  <a:gd name="T18" fmla="*/ 378 w 441"/>
                  <a:gd name="T19" fmla="*/ 315 h 473"/>
                  <a:gd name="T20" fmla="*/ 405 w 441"/>
                  <a:gd name="T21" fmla="*/ 322 h 473"/>
                  <a:gd name="T22" fmla="*/ 427 w 441"/>
                  <a:gd name="T23" fmla="*/ 341 h 473"/>
                  <a:gd name="T24" fmla="*/ 434 w 441"/>
                  <a:gd name="T25" fmla="*/ 368 h 473"/>
                  <a:gd name="T26" fmla="*/ 381 w 441"/>
                  <a:gd name="T27" fmla="*/ 436 h 473"/>
                  <a:gd name="T28" fmla="*/ 233 w 441"/>
                  <a:gd name="T29" fmla="*/ 473 h 473"/>
                  <a:gd name="T30" fmla="*/ 131 w 441"/>
                  <a:gd name="T31" fmla="*/ 451 h 473"/>
                  <a:gd name="T32" fmla="*/ 49 w 441"/>
                  <a:gd name="T33" fmla="*/ 388 h 473"/>
                  <a:gd name="T34" fmla="*/ 0 w 441"/>
                  <a:gd name="T35" fmla="*/ 234 h 473"/>
                  <a:gd name="T36" fmla="*/ 29 w 441"/>
                  <a:gd name="T37" fmla="*/ 117 h 473"/>
                  <a:gd name="T38" fmla="*/ 112 w 441"/>
                  <a:gd name="T39" fmla="*/ 32 h 473"/>
                  <a:gd name="T40" fmla="*/ 226 w 441"/>
                  <a:gd name="T41" fmla="*/ 0 h 473"/>
                  <a:gd name="T42" fmla="*/ 335 w 441"/>
                  <a:gd name="T43" fmla="*/ 30 h 473"/>
                  <a:gd name="T44" fmla="*/ 412 w 441"/>
                  <a:gd name="T45" fmla="*/ 110 h 473"/>
                  <a:gd name="T46" fmla="*/ 441 w 441"/>
                  <a:gd name="T47" fmla="*/ 220 h 473"/>
                  <a:gd name="T48" fmla="*/ 429 w 441"/>
                  <a:gd name="T49" fmla="*/ 266 h 473"/>
                  <a:gd name="T50" fmla="*/ 386 w 441"/>
                  <a:gd name="T51" fmla="*/ 281 h 473"/>
                  <a:gd name="T52" fmla="*/ 143 w 441"/>
                  <a:gd name="T53" fmla="*/ 281 h 473"/>
                  <a:gd name="T54" fmla="*/ 143 w 441"/>
                  <a:gd name="T55" fmla="*/ 28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473">
                    <a:moveTo>
                      <a:pt x="315" y="193"/>
                    </a:moveTo>
                    <a:cubicBezTo>
                      <a:pt x="301" y="137"/>
                      <a:pt x="272" y="110"/>
                      <a:pt x="226" y="110"/>
                    </a:cubicBezTo>
                    <a:cubicBezTo>
                      <a:pt x="184" y="110"/>
                      <a:pt x="155" y="137"/>
                      <a:pt x="138" y="193"/>
                    </a:cubicBezTo>
                    <a:lnTo>
                      <a:pt x="315" y="193"/>
                    </a:lnTo>
                    <a:close/>
                    <a:moveTo>
                      <a:pt x="143" y="280"/>
                    </a:moveTo>
                    <a:cubicBezTo>
                      <a:pt x="153" y="307"/>
                      <a:pt x="165" y="327"/>
                      <a:pt x="182" y="336"/>
                    </a:cubicBezTo>
                    <a:cubicBezTo>
                      <a:pt x="201" y="351"/>
                      <a:pt x="221" y="358"/>
                      <a:pt x="243" y="358"/>
                    </a:cubicBezTo>
                    <a:cubicBezTo>
                      <a:pt x="269" y="358"/>
                      <a:pt x="294" y="354"/>
                      <a:pt x="318" y="341"/>
                    </a:cubicBezTo>
                    <a:cubicBezTo>
                      <a:pt x="354" y="322"/>
                      <a:pt x="354" y="322"/>
                      <a:pt x="354" y="322"/>
                    </a:cubicBezTo>
                    <a:cubicBezTo>
                      <a:pt x="361" y="319"/>
                      <a:pt x="369" y="317"/>
                      <a:pt x="378" y="315"/>
                    </a:cubicBezTo>
                    <a:cubicBezTo>
                      <a:pt x="388" y="315"/>
                      <a:pt x="398" y="317"/>
                      <a:pt x="405" y="322"/>
                    </a:cubicBezTo>
                    <a:cubicBezTo>
                      <a:pt x="415" y="327"/>
                      <a:pt x="422" y="334"/>
                      <a:pt x="427" y="341"/>
                    </a:cubicBezTo>
                    <a:cubicBezTo>
                      <a:pt x="432" y="349"/>
                      <a:pt x="434" y="358"/>
                      <a:pt x="434" y="368"/>
                    </a:cubicBezTo>
                    <a:cubicBezTo>
                      <a:pt x="434" y="393"/>
                      <a:pt x="417" y="414"/>
                      <a:pt x="381" y="436"/>
                    </a:cubicBezTo>
                    <a:cubicBezTo>
                      <a:pt x="337" y="461"/>
                      <a:pt x="289" y="473"/>
                      <a:pt x="233" y="473"/>
                    </a:cubicBezTo>
                    <a:cubicBezTo>
                      <a:pt x="197" y="473"/>
                      <a:pt x="163" y="466"/>
                      <a:pt x="131" y="451"/>
                    </a:cubicBezTo>
                    <a:cubicBezTo>
                      <a:pt x="100" y="436"/>
                      <a:pt x="70" y="417"/>
                      <a:pt x="49" y="388"/>
                    </a:cubicBezTo>
                    <a:cubicBezTo>
                      <a:pt x="17" y="349"/>
                      <a:pt x="0" y="298"/>
                      <a:pt x="0" y="234"/>
                    </a:cubicBezTo>
                    <a:cubicBezTo>
                      <a:pt x="0" y="193"/>
                      <a:pt x="10" y="154"/>
                      <a:pt x="29" y="117"/>
                    </a:cubicBezTo>
                    <a:cubicBezTo>
                      <a:pt x="49" y="81"/>
                      <a:pt x="75" y="54"/>
                      <a:pt x="112" y="32"/>
                    </a:cubicBezTo>
                    <a:cubicBezTo>
                      <a:pt x="146" y="10"/>
                      <a:pt x="184" y="0"/>
                      <a:pt x="226" y="0"/>
                    </a:cubicBezTo>
                    <a:cubicBezTo>
                      <a:pt x="264" y="0"/>
                      <a:pt x="301" y="10"/>
                      <a:pt x="335" y="30"/>
                    </a:cubicBezTo>
                    <a:cubicBezTo>
                      <a:pt x="369" y="49"/>
                      <a:pt x="393" y="76"/>
                      <a:pt x="412" y="110"/>
                    </a:cubicBezTo>
                    <a:cubicBezTo>
                      <a:pt x="432" y="144"/>
                      <a:pt x="441" y="181"/>
                      <a:pt x="441" y="220"/>
                    </a:cubicBezTo>
                    <a:cubicBezTo>
                      <a:pt x="441" y="242"/>
                      <a:pt x="437" y="256"/>
                      <a:pt x="429" y="266"/>
                    </a:cubicBezTo>
                    <a:cubicBezTo>
                      <a:pt x="420" y="276"/>
                      <a:pt x="405" y="281"/>
                      <a:pt x="386" y="281"/>
                    </a:cubicBezTo>
                    <a:cubicBezTo>
                      <a:pt x="143" y="281"/>
                      <a:pt x="143" y="281"/>
                      <a:pt x="143" y="281"/>
                    </a:cubicBezTo>
                    <a:lnTo>
                      <a:pt x="14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DA0FF7A1-9F51-46EF-9CC7-016B1C717C41}"/>
                  </a:ext>
                </a:extLst>
              </p:cNvPr>
              <p:cNvSpPr>
                <a:spLocks/>
              </p:cNvSpPr>
              <p:nvPr/>
            </p:nvSpPr>
            <p:spPr bwMode="auto">
              <a:xfrm>
                <a:off x="7564438" y="-2695575"/>
                <a:ext cx="1017588" cy="735013"/>
              </a:xfrm>
              <a:custGeom>
                <a:avLst/>
                <a:gdLst>
                  <a:gd name="T0" fmla="*/ 127 w 656"/>
                  <a:gd name="T1" fmla="*/ 46 h 473"/>
                  <a:gd name="T2" fmla="*/ 242 w 656"/>
                  <a:gd name="T3" fmla="*/ 0 h 473"/>
                  <a:gd name="T4" fmla="*/ 328 w 656"/>
                  <a:gd name="T5" fmla="*/ 22 h 473"/>
                  <a:gd name="T6" fmla="*/ 364 w 656"/>
                  <a:gd name="T7" fmla="*/ 59 h 473"/>
                  <a:gd name="T8" fmla="*/ 431 w 656"/>
                  <a:gd name="T9" fmla="*/ 15 h 473"/>
                  <a:gd name="T10" fmla="*/ 502 w 656"/>
                  <a:gd name="T11" fmla="*/ 0 h 473"/>
                  <a:gd name="T12" fmla="*/ 579 w 656"/>
                  <a:gd name="T13" fmla="*/ 20 h 473"/>
                  <a:gd name="T14" fmla="*/ 634 w 656"/>
                  <a:gd name="T15" fmla="*/ 73 h 473"/>
                  <a:gd name="T16" fmla="*/ 656 w 656"/>
                  <a:gd name="T17" fmla="*/ 151 h 473"/>
                  <a:gd name="T18" fmla="*/ 656 w 656"/>
                  <a:gd name="T19" fmla="*/ 393 h 473"/>
                  <a:gd name="T20" fmla="*/ 639 w 656"/>
                  <a:gd name="T21" fmla="*/ 446 h 473"/>
                  <a:gd name="T22" fmla="*/ 591 w 656"/>
                  <a:gd name="T23" fmla="*/ 468 h 473"/>
                  <a:gd name="T24" fmla="*/ 557 w 656"/>
                  <a:gd name="T25" fmla="*/ 458 h 473"/>
                  <a:gd name="T26" fmla="*/ 536 w 656"/>
                  <a:gd name="T27" fmla="*/ 432 h 473"/>
                  <a:gd name="T28" fmla="*/ 529 w 656"/>
                  <a:gd name="T29" fmla="*/ 395 h 473"/>
                  <a:gd name="T30" fmla="*/ 529 w 656"/>
                  <a:gd name="T31" fmla="*/ 182 h 473"/>
                  <a:gd name="T32" fmla="*/ 510 w 656"/>
                  <a:gd name="T33" fmla="*/ 134 h 473"/>
                  <a:gd name="T34" fmla="*/ 459 w 656"/>
                  <a:gd name="T35" fmla="*/ 114 h 473"/>
                  <a:gd name="T36" fmla="*/ 412 w 656"/>
                  <a:gd name="T37" fmla="*/ 134 h 473"/>
                  <a:gd name="T38" fmla="*/ 392 w 656"/>
                  <a:gd name="T39" fmla="*/ 182 h 473"/>
                  <a:gd name="T40" fmla="*/ 392 w 656"/>
                  <a:gd name="T41" fmla="*/ 395 h 473"/>
                  <a:gd name="T42" fmla="*/ 376 w 656"/>
                  <a:gd name="T43" fmla="*/ 449 h 473"/>
                  <a:gd name="T44" fmla="*/ 328 w 656"/>
                  <a:gd name="T45" fmla="*/ 471 h 473"/>
                  <a:gd name="T46" fmla="*/ 280 w 656"/>
                  <a:gd name="T47" fmla="*/ 449 h 473"/>
                  <a:gd name="T48" fmla="*/ 263 w 656"/>
                  <a:gd name="T49" fmla="*/ 398 h 473"/>
                  <a:gd name="T50" fmla="*/ 263 w 656"/>
                  <a:gd name="T51" fmla="*/ 197 h 473"/>
                  <a:gd name="T52" fmla="*/ 246 w 656"/>
                  <a:gd name="T53" fmla="*/ 138 h 473"/>
                  <a:gd name="T54" fmla="*/ 196 w 656"/>
                  <a:gd name="T55" fmla="*/ 117 h 473"/>
                  <a:gd name="T56" fmla="*/ 148 w 656"/>
                  <a:gd name="T57" fmla="*/ 136 h 473"/>
                  <a:gd name="T58" fmla="*/ 129 w 656"/>
                  <a:gd name="T59" fmla="*/ 185 h 473"/>
                  <a:gd name="T60" fmla="*/ 129 w 656"/>
                  <a:gd name="T61" fmla="*/ 398 h 473"/>
                  <a:gd name="T62" fmla="*/ 112 w 656"/>
                  <a:gd name="T63" fmla="*/ 451 h 473"/>
                  <a:gd name="T64" fmla="*/ 65 w 656"/>
                  <a:gd name="T65" fmla="*/ 473 h 473"/>
                  <a:gd name="T66" fmla="*/ 17 w 656"/>
                  <a:gd name="T67" fmla="*/ 451 h 473"/>
                  <a:gd name="T68" fmla="*/ 0 w 656"/>
                  <a:gd name="T69" fmla="*/ 400 h 473"/>
                  <a:gd name="T70" fmla="*/ 0 w 656"/>
                  <a:gd name="T71" fmla="*/ 85 h 473"/>
                  <a:gd name="T72" fmla="*/ 17 w 656"/>
                  <a:gd name="T73" fmla="*/ 34 h 473"/>
                  <a:gd name="T74" fmla="*/ 60 w 656"/>
                  <a:gd name="T75" fmla="*/ 10 h 473"/>
                  <a:gd name="T76" fmla="*/ 127 w 656"/>
                  <a:gd name="T77" fmla="*/ 4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473">
                    <a:moveTo>
                      <a:pt x="127" y="46"/>
                    </a:moveTo>
                    <a:cubicBezTo>
                      <a:pt x="160" y="17"/>
                      <a:pt x="199" y="0"/>
                      <a:pt x="242" y="0"/>
                    </a:cubicBezTo>
                    <a:cubicBezTo>
                      <a:pt x="275" y="0"/>
                      <a:pt x="304" y="8"/>
                      <a:pt x="328" y="22"/>
                    </a:cubicBezTo>
                    <a:cubicBezTo>
                      <a:pt x="340" y="29"/>
                      <a:pt x="352" y="42"/>
                      <a:pt x="364" y="59"/>
                    </a:cubicBezTo>
                    <a:cubicBezTo>
                      <a:pt x="388" y="39"/>
                      <a:pt x="409" y="25"/>
                      <a:pt x="431" y="15"/>
                    </a:cubicBezTo>
                    <a:cubicBezTo>
                      <a:pt x="452" y="5"/>
                      <a:pt x="476" y="0"/>
                      <a:pt x="502" y="0"/>
                    </a:cubicBezTo>
                    <a:cubicBezTo>
                      <a:pt x="531" y="0"/>
                      <a:pt x="555" y="8"/>
                      <a:pt x="579" y="20"/>
                    </a:cubicBezTo>
                    <a:cubicBezTo>
                      <a:pt x="603" y="32"/>
                      <a:pt x="622" y="51"/>
                      <a:pt x="634" y="73"/>
                    </a:cubicBezTo>
                    <a:cubicBezTo>
                      <a:pt x="648" y="97"/>
                      <a:pt x="656" y="121"/>
                      <a:pt x="656" y="151"/>
                    </a:cubicBezTo>
                    <a:cubicBezTo>
                      <a:pt x="656" y="393"/>
                      <a:pt x="656" y="393"/>
                      <a:pt x="656" y="393"/>
                    </a:cubicBezTo>
                    <a:cubicBezTo>
                      <a:pt x="656" y="415"/>
                      <a:pt x="651" y="432"/>
                      <a:pt x="639" y="446"/>
                    </a:cubicBezTo>
                    <a:cubicBezTo>
                      <a:pt x="627" y="461"/>
                      <a:pt x="613" y="468"/>
                      <a:pt x="591" y="468"/>
                    </a:cubicBezTo>
                    <a:cubicBezTo>
                      <a:pt x="577" y="468"/>
                      <a:pt x="567" y="466"/>
                      <a:pt x="557" y="458"/>
                    </a:cubicBezTo>
                    <a:cubicBezTo>
                      <a:pt x="548" y="451"/>
                      <a:pt x="541" y="444"/>
                      <a:pt x="536" y="432"/>
                    </a:cubicBezTo>
                    <a:cubicBezTo>
                      <a:pt x="531" y="420"/>
                      <a:pt x="529" y="407"/>
                      <a:pt x="529" y="395"/>
                    </a:cubicBezTo>
                    <a:cubicBezTo>
                      <a:pt x="529" y="182"/>
                      <a:pt x="529" y="182"/>
                      <a:pt x="529" y="182"/>
                    </a:cubicBezTo>
                    <a:cubicBezTo>
                      <a:pt x="529" y="163"/>
                      <a:pt x="522" y="146"/>
                      <a:pt x="510" y="134"/>
                    </a:cubicBezTo>
                    <a:cubicBezTo>
                      <a:pt x="498" y="122"/>
                      <a:pt x="481" y="114"/>
                      <a:pt x="459" y="114"/>
                    </a:cubicBezTo>
                    <a:cubicBezTo>
                      <a:pt x="440" y="114"/>
                      <a:pt x="423" y="122"/>
                      <a:pt x="412" y="134"/>
                    </a:cubicBezTo>
                    <a:cubicBezTo>
                      <a:pt x="400" y="146"/>
                      <a:pt x="392" y="163"/>
                      <a:pt x="392" y="182"/>
                    </a:cubicBezTo>
                    <a:cubicBezTo>
                      <a:pt x="392" y="395"/>
                      <a:pt x="392" y="395"/>
                      <a:pt x="392" y="395"/>
                    </a:cubicBezTo>
                    <a:cubicBezTo>
                      <a:pt x="392" y="417"/>
                      <a:pt x="388" y="434"/>
                      <a:pt x="376" y="449"/>
                    </a:cubicBezTo>
                    <a:cubicBezTo>
                      <a:pt x="364" y="463"/>
                      <a:pt x="349" y="471"/>
                      <a:pt x="328" y="471"/>
                    </a:cubicBezTo>
                    <a:cubicBezTo>
                      <a:pt x="309" y="471"/>
                      <a:pt x="292" y="463"/>
                      <a:pt x="280" y="449"/>
                    </a:cubicBezTo>
                    <a:cubicBezTo>
                      <a:pt x="268" y="434"/>
                      <a:pt x="263" y="417"/>
                      <a:pt x="263" y="398"/>
                    </a:cubicBezTo>
                    <a:cubicBezTo>
                      <a:pt x="263" y="197"/>
                      <a:pt x="263" y="197"/>
                      <a:pt x="263" y="197"/>
                    </a:cubicBezTo>
                    <a:cubicBezTo>
                      <a:pt x="263" y="172"/>
                      <a:pt x="258" y="153"/>
                      <a:pt x="246" y="138"/>
                    </a:cubicBezTo>
                    <a:cubicBezTo>
                      <a:pt x="234" y="124"/>
                      <a:pt x="218" y="117"/>
                      <a:pt x="196" y="117"/>
                    </a:cubicBezTo>
                    <a:cubicBezTo>
                      <a:pt x="177" y="117"/>
                      <a:pt x="163" y="124"/>
                      <a:pt x="148" y="136"/>
                    </a:cubicBezTo>
                    <a:cubicBezTo>
                      <a:pt x="136" y="148"/>
                      <a:pt x="129" y="165"/>
                      <a:pt x="129" y="185"/>
                    </a:cubicBezTo>
                    <a:cubicBezTo>
                      <a:pt x="129" y="398"/>
                      <a:pt x="129" y="398"/>
                      <a:pt x="129" y="398"/>
                    </a:cubicBezTo>
                    <a:cubicBezTo>
                      <a:pt x="129" y="420"/>
                      <a:pt x="124" y="437"/>
                      <a:pt x="112" y="451"/>
                    </a:cubicBezTo>
                    <a:cubicBezTo>
                      <a:pt x="100" y="466"/>
                      <a:pt x="86" y="473"/>
                      <a:pt x="65" y="473"/>
                    </a:cubicBezTo>
                    <a:cubicBezTo>
                      <a:pt x="45" y="473"/>
                      <a:pt x="29" y="466"/>
                      <a:pt x="17" y="451"/>
                    </a:cubicBezTo>
                    <a:cubicBezTo>
                      <a:pt x="5" y="437"/>
                      <a:pt x="0" y="420"/>
                      <a:pt x="0" y="400"/>
                    </a:cubicBezTo>
                    <a:cubicBezTo>
                      <a:pt x="0" y="85"/>
                      <a:pt x="0" y="85"/>
                      <a:pt x="0" y="85"/>
                    </a:cubicBezTo>
                    <a:cubicBezTo>
                      <a:pt x="0" y="66"/>
                      <a:pt x="5" y="49"/>
                      <a:pt x="17" y="34"/>
                    </a:cubicBezTo>
                    <a:cubicBezTo>
                      <a:pt x="29" y="20"/>
                      <a:pt x="43" y="12"/>
                      <a:pt x="60" y="10"/>
                    </a:cubicBezTo>
                    <a:cubicBezTo>
                      <a:pt x="84" y="3"/>
                      <a:pt x="105" y="17"/>
                      <a:pt x="12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96D33174-C6F5-4FFD-9CCD-CCBCDE1E95BC}"/>
                  </a:ext>
                </a:extLst>
              </p:cNvPr>
              <p:cNvSpPr>
                <a:spLocks noEditPoints="1"/>
              </p:cNvSpPr>
              <p:nvPr/>
            </p:nvSpPr>
            <p:spPr bwMode="auto">
              <a:xfrm>
                <a:off x="8683625" y="-2695575"/>
                <a:ext cx="685800" cy="1006475"/>
              </a:xfrm>
              <a:custGeom>
                <a:avLst/>
                <a:gdLst>
                  <a:gd name="T0" fmla="*/ 126 w 442"/>
                  <a:gd name="T1" fmla="*/ 239 h 648"/>
                  <a:gd name="T2" fmla="*/ 135 w 442"/>
                  <a:gd name="T3" fmla="*/ 295 h 648"/>
                  <a:gd name="T4" fmla="*/ 167 w 442"/>
                  <a:gd name="T5" fmla="*/ 337 h 648"/>
                  <a:gd name="T6" fmla="*/ 219 w 442"/>
                  <a:gd name="T7" fmla="*/ 354 h 648"/>
                  <a:gd name="T8" fmla="*/ 265 w 442"/>
                  <a:gd name="T9" fmla="*/ 337 h 648"/>
                  <a:gd name="T10" fmla="*/ 295 w 442"/>
                  <a:gd name="T11" fmla="*/ 293 h 648"/>
                  <a:gd name="T12" fmla="*/ 305 w 442"/>
                  <a:gd name="T13" fmla="*/ 239 h 648"/>
                  <a:gd name="T14" fmla="*/ 295 w 442"/>
                  <a:gd name="T15" fmla="*/ 186 h 648"/>
                  <a:gd name="T16" fmla="*/ 265 w 442"/>
                  <a:gd name="T17" fmla="*/ 142 h 648"/>
                  <a:gd name="T18" fmla="*/ 219 w 442"/>
                  <a:gd name="T19" fmla="*/ 125 h 648"/>
                  <a:gd name="T20" fmla="*/ 167 w 442"/>
                  <a:gd name="T21" fmla="*/ 142 h 648"/>
                  <a:gd name="T22" fmla="*/ 135 w 442"/>
                  <a:gd name="T23" fmla="*/ 183 h 648"/>
                  <a:gd name="T24" fmla="*/ 126 w 442"/>
                  <a:gd name="T25" fmla="*/ 239 h 648"/>
                  <a:gd name="T26" fmla="*/ 126 w 442"/>
                  <a:gd name="T27" fmla="*/ 54 h 648"/>
                  <a:gd name="T28" fmla="*/ 236 w 442"/>
                  <a:gd name="T29" fmla="*/ 0 h 648"/>
                  <a:gd name="T30" fmla="*/ 368 w 442"/>
                  <a:gd name="T31" fmla="*/ 51 h 648"/>
                  <a:gd name="T32" fmla="*/ 422 w 442"/>
                  <a:gd name="T33" fmla="*/ 132 h 648"/>
                  <a:gd name="T34" fmla="*/ 442 w 442"/>
                  <a:gd name="T35" fmla="*/ 227 h 648"/>
                  <a:gd name="T36" fmla="*/ 417 w 442"/>
                  <a:gd name="T37" fmla="*/ 346 h 648"/>
                  <a:gd name="T38" fmla="*/ 346 w 442"/>
                  <a:gd name="T39" fmla="*/ 436 h 648"/>
                  <a:gd name="T40" fmla="*/ 236 w 442"/>
                  <a:gd name="T41" fmla="*/ 471 h 648"/>
                  <a:gd name="T42" fmla="*/ 133 w 442"/>
                  <a:gd name="T43" fmla="*/ 432 h 648"/>
                  <a:gd name="T44" fmla="*/ 133 w 442"/>
                  <a:gd name="T45" fmla="*/ 573 h 648"/>
                  <a:gd name="T46" fmla="*/ 116 w 442"/>
                  <a:gd name="T47" fmla="*/ 626 h 648"/>
                  <a:gd name="T48" fmla="*/ 67 w 442"/>
                  <a:gd name="T49" fmla="*/ 648 h 648"/>
                  <a:gd name="T50" fmla="*/ 18 w 442"/>
                  <a:gd name="T51" fmla="*/ 626 h 648"/>
                  <a:gd name="T52" fmla="*/ 0 w 442"/>
                  <a:gd name="T53" fmla="*/ 575 h 648"/>
                  <a:gd name="T54" fmla="*/ 0 w 442"/>
                  <a:gd name="T55" fmla="*/ 81 h 648"/>
                  <a:gd name="T56" fmla="*/ 15 w 442"/>
                  <a:gd name="T57" fmla="*/ 25 h 648"/>
                  <a:gd name="T58" fmla="*/ 62 w 442"/>
                  <a:gd name="T59" fmla="*/ 3 h 648"/>
                  <a:gd name="T60" fmla="*/ 101 w 442"/>
                  <a:gd name="T61" fmla="*/ 15 h 648"/>
                  <a:gd name="T62" fmla="*/ 126 w 442"/>
                  <a:gd name="T63" fmla="*/ 5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648">
                    <a:moveTo>
                      <a:pt x="126" y="239"/>
                    </a:moveTo>
                    <a:cubicBezTo>
                      <a:pt x="126" y="259"/>
                      <a:pt x="128" y="276"/>
                      <a:pt x="135" y="295"/>
                    </a:cubicBezTo>
                    <a:cubicBezTo>
                      <a:pt x="143" y="312"/>
                      <a:pt x="153" y="327"/>
                      <a:pt x="167" y="337"/>
                    </a:cubicBezTo>
                    <a:cubicBezTo>
                      <a:pt x="182" y="346"/>
                      <a:pt x="199" y="354"/>
                      <a:pt x="219" y="354"/>
                    </a:cubicBezTo>
                    <a:cubicBezTo>
                      <a:pt x="236" y="354"/>
                      <a:pt x="253" y="349"/>
                      <a:pt x="265" y="337"/>
                    </a:cubicBezTo>
                    <a:cubicBezTo>
                      <a:pt x="278" y="324"/>
                      <a:pt x="287" y="310"/>
                      <a:pt x="295" y="293"/>
                    </a:cubicBezTo>
                    <a:cubicBezTo>
                      <a:pt x="302" y="276"/>
                      <a:pt x="305" y="256"/>
                      <a:pt x="305" y="239"/>
                    </a:cubicBezTo>
                    <a:cubicBezTo>
                      <a:pt x="305" y="222"/>
                      <a:pt x="302" y="203"/>
                      <a:pt x="295" y="186"/>
                    </a:cubicBezTo>
                    <a:cubicBezTo>
                      <a:pt x="287" y="168"/>
                      <a:pt x="278" y="154"/>
                      <a:pt x="265" y="142"/>
                    </a:cubicBezTo>
                    <a:cubicBezTo>
                      <a:pt x="253" y="129"/>
                      <a:pt x="236" y="125"/>
                      <a:pt x="219" y="125"/>
                    </a:cubicBezTo>
                    <a:cubicBezTo>
                      <a:pt x="199" y="125"/>
                      <a:pt x="182" y="129"/>
                      <a:pt x="167" y="142"/>
                    </a:cubicBezTo>
                    <a:cubicBezTo>
                      <a:pt x="153" y="151"/>
                      <a:pt x="143" y="166"/>
                      <a:pt x="135" y="183"/>
                    </a:cubicBezTo>
                    <a:cubicBezTo>
                      <a:pt x="128" y="200"/>
                      <a:pt x="126" y="220"/>
                      <a:pt x="126" y="239"/>
                    </a:cubicBezTo>
                    <a:moveTo>
                      <a:pt x="126" y="54"/>
                    </a:moveTo>
                    <a:cubicBezTo>
                      <a:pt x="157" y="20"/>
                      <a:pt x="194" y="0"/>
                      <a:pt x="236" y="0"/>
                    </a:cubicBezTo>
                    <a:cubicBezTo>
                      <a:pt x="290" y="0"/>
                      <a:pt x="334" y="17"/>
                      <a:pt x="368" y="51"/>
                    </a:cubicBezTo>
                    <a:cubicBezTo>
                      <a:pt x="390" y="73"/>
                      <a:pt x="410" y="100"/>
                      <a:pt x="422" y="132"/>
                    </a:cubicBezTo>
                    <a:cubicBezTo>
                      <a:pt x="435" y="164"/>
                      <a:pt x="442" y="195"/>
                      <a:pt x="442" y="227"/>
                    </a:cubicBezTo>
                    <a:cubicBezTo>
                      <a:pt x="442" y="268"/>
                      <a:pt x="435" y="310"/>
                      <a:pt x="417" y="346"/>
                    </a:cubicBezTo>
                    <a:cubicBezTo>
                      <a:pt x="403" y="383"/>
                      <a:pt x="378" y="415"/>
                      <a:pt x="346" y="436"/>
                    </a:cubicBezTo>
                    <a:cubicBezTo>
                      <a:pt x="314" y="461"/>
                      <a:pt x="278" y="471"/>
                      <a:pt x="236" y="471"/>
                    </a:cubicBezTo>
                    <a:cubicBezTo>
                      <a:pt x="199" y="471"/>
                      <a:pt x="165" y="458"/>
                      <a:pt x="133" y="432"/>
                    </a:cubicBezTo>
                    <a:cubicBezTo>
                      <a:pt x="133" y="573"/>
                      <a:pt x="133" y="573"/>
                      <a:pt x="133" y="573"/>
                    </a:cubicBezTo>
                    <a:cubicBezTo>
                      <a:pt x="133" y="595"/>
                      <a:pt x="128" y="612"/>
                      <a:pt x="116" y="626"/>
                    </a:cubicBezTo>
                    <a:cubicBezTo>
                      <a:pt x="103" y="641"/>
                      <a:pt x="89" y="648"/>
                      <a:pt x="67" y="648"/>
                    </a:cubicBezTo>
                    <a:cubicBezTo>
                      <a:pt x="47" y="648"/>
                      <a:pt x="30" y="641"/>
                      <a:pt x="18" y="626"/>
                    </a:cubicBezTo>
                    <a:cubicBezTo>
                      <a:pt x="5" y="612"/>
                      <a:pt x="0" y="595"/>
                      <a:pt x="0" y="575"/>
                    </a:cubicBezTo>
                    <a:cubicBezTo>
                      <a:pt x="0" y="81"/>
                      <a:pt x="0" y="81"/>
                      <a:pt x="0" y="81"/>
                    </a:cubicBezTo>
                    <a:cubicBezTo>
                      <a:pt x="0" y="59"/>
                      <a:pt x="5" y="39"/>
                      <a:pt x="15" y="25"/>
                    </a:cubicBezTo>
                    <a:cubicBezTo>
                      <a:pt x="25" y="10"/>
                      <a:pt x="42" y="3"/>
                      <a:pt x="62" y="3"/>
                    </a:cubicBezTo>
                    <a:cubicBezTo>
                      <a:pt x="79" y="3"/>
                      <a:pt x="91" y="8"/>
                      <a:pt x="101" y="15"/>
                    </a:cubicBezTo>
                    <a:cubicBezTo>
                      <a:pt x="111" y="22"/>
                      <a:pt x="118" y="39"/>
                      <a:pt x="126"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0">
                <a:extLst>
                  <a:ext uri="{FF2B5EF4-FFF2-40B4-BE49-F238E27FC236}">
                    <a16:creationId xmlns:a16="http://schemas.microsoft.com/office/drawing/2014/main" id="{F17E48FB-7D26-45AA-86CA-FDBB7882C049}"/>
                  </a:ext>
                </a:extLst>
              </p:cNvPr>
              <p:cNvSpPr>
                <a:spLocks/>
              </p:cNvSpPr>
              <p:nvPr/>
            </p:nvSpPr>
            <p:spPr bwMode="auto">
              <a:xfrm>
                <a:off x="9431338" y="-3009900"/>
                <a:ext cx="187325" cy="1027113"/>
              </a:xfrm>
              <a:custGeom>
                <a:avLst/>
                <a:gdLst>
                  <a:gd name="T0" fmla="*/ 120 w 120"/>
                  <a:gd name="T1" fmla="*/ 70 h 661"/>
                  <a:gd name="T2" fmla="*/ 120 w 120"/>
                  <a:gd name="T3" fmla="*/ 586 h 661"/>
                  <a:gd name="T4" fmla="*/ 105 w 120"/>
                  <a:gd name="T5" fmla="*/ 640 h 661"/>
                  <a:gd name="T6" fmla="*/ 60 w 120"/>
                  <a:gd name="T7" fmla="*/ 661 h 661"/>
                  <a:gd name="T8" fmla="*/ 16 w 120"/>
                  <a:gd name="T9" fmla="*/ 640 h 661"/>
                  <a:gd name="T10" fmla="*/ 0 w 120"/>
                  <a:gd name="T11" fmla="*/ 588 h 661"/>
                  <a:gd name="T12" fmla="*/ 0 w 120"/>
                  <a:gd name="T13" fmla="*/ 73 h 661"/>
                  <a:gd name="T14" fmla="*/ 7 w 120"/>
                  <a:gd name="T15" fmla="*/ 36 h 661"/>
                  <a:gd name="T16" fmla="*/ 27 w 120"/>
                  <a:gd name="T17" fmla="*/ 10 h 661"/>
                  <a:gd name="T18" fmla="*/ 58 w 120"/>
                  <a:gd name="T19" fmla="*/ 0 h 661"/>
                  <a:gd name="T20" fmla="*/ 103 w 120"/>
                  <a:gd name="T21" fmla="*/ 22 h 661"/>
                  <a:gd name="T22" fmla="*/ 120 w 120"/>
                  <a:gd name="T23" fmla="*/ 7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61">
                    <a:moveTo>
                      <a:pt x="120" y="70"/>
                    </a:moveTo>
                    <a:cubicBezTo>
                      <a:pt x="120" y="586"/>
                      <a:pt x="120" y="586"/>
                      <a:pt x="120" y="586"/>
                    </a:cubicBezTo>
                    <a:cubicBezTo>
                      <a:pt x="120" y="608"/>
                      <a:pt x="116" y="625"/>
                      <a:pt x="105" y="640"/>
                    </a:cubicBezTo>
                    <a:cubicBezTo>
                      <a:pt x="94" y="654"/>
                      <a:pt x="80" y="661"/>
                      <a:pt x="60" y="661"/>
                    </a:cubicBezTo>
                    <a:cubicBezTo>
                      <a:pt x="42" y="661"/>
                      <a:pt x="27" y="654"/>
                      <a:pt x="16" y="640"/>
                    </a:cubicBezTo>
                    <a:cubicBezTo>
                      <a:pt x="4" y="625"/>
                      <a:pt x="0" y="608"/>
                      <a:pt x="0" y="588"/>
                    </a:cubicBezTo>
                    <a:cubicBezTo>
                      <a:pt x="0" y="73"/>
                      <a:pt x="0" y="73"/>
                      <a:pt x="0" y="73"/>
                    </a:cubicBezTo>
                    <a:cubicBezTo>
                      <a:pt x="0" y="61"/>
                      <a:pt x="2" y="48"/>
                      <a:pt x="7" y="36"/>
                    </a:cubicBezTo>
                    <a:cubicBezTo>
                      <a:pt x="11" y="24"/>
                      <a:pt x="18" y="17"/>
                      <a:pt x="27" y="10"/>
                    </a:cubicBezTo>
                    <a:cubicBezTo>
                      <a:pt x="36" y="2"/>
                      <a:pt x="47" y="0"/>
                      <a:pt x="58" y="0"/>
                    </a:cubicBezTo>
                    <a:cubicBezTo>
                      <a:pt x="76" y="0"/>
                      <a:pt x="91" y="7"/>
                      <a:pt x="103" y="22"/>
                    </a:cubicBezTo>
                    <a:cubicBezTo>
                      <a:pt x="116" y="31"/>
                      <a:pt x="120" y="48"/>
                      <a:pt x="120"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1">
                <a:extLst>
                  <a:ext uri="{FF2B5EF4-FFF2-40B4-BE49-F238E27FC236}">
                    <a16:creationId xmlns:a16="http://schemas.microsoft.com/office/drawing/2014/main" id="{C73004C6-C7EB-4A74-B24E-7E44B84DD661}"/>
                  </a:ext>
                </a:extLst>
              </p:cNvPr>
              <p:cNvSpPr>
                <a:spLocks noEditPoints="1"/>
              </p:cNvSpPr>
              <p:nvPr/>
            </p:nvSpPr>
            <p:spPr bwMode="auto">
              <a:xfrm>
                <a:off x="9701213" y="-2695575"/>
                <a:ext cx="706438" cy="735013"/>
              </a:xfrm>
              <a:custGeom>
                <a:avLst/>
                <a:gdLst>
                  <a:gd name="T0" fmla="*/ 131 w 455"/>
                  <a:gd name="T1" fmla="*/ 235 h 473"/>
                  <a:gd name="T2" fmla="*/ 153 w 455"/>
                  <a:gd name="T3" fmla="*/ 315 h 473"/>
                  <a:gd name="T4" fmla="*/ 220 w 455"/>
                  <a:gd name="T5" fmla="*/ 349 h 473"/>
                  <a:gd name="T6" fmla="*/ 272 w 455"/>
                  <a:gd name="T7" fmla="*/ 335 h 473"/>
                  <a:gd name="T8" fmla="*/ 306 w 455"/>
                  <a:gd name="T9" fmla="*/ 294 h 473"/>
                  <a:gd name="T10" fmla="*/ 319 w 455"/>
                  <a:gd name="T11" fmla="*/ 240 h 473"/>
                  <a:gd name="T12" fmla="*/ 294 w 455"/>
                  <a:gd name="T13" fmla="*/ 155 h 473"/>
                  <a:gd name="T14" fmla="*/ 222 w 455"/>
                  <a:gd name="T15" fmla="*/ 121 h 473"/>
                  <a:gd name="T16" fmla="*/ 158 w 455"/>
                  <a:gd name="T17" fmla="*/ 155 h 473"/>
                  <a:gd name="T18" fmla="*/ 131 w 455"/>
                  <a:gd name="T19" fmla="*/ 235 h 473"/>
                  <a:gd name="T20" fmla="*/ 321 w 455"/>
                  <a:gd name="T21" fmla="*/ 420 h 473"/>
                  <a:gd name="T22" fmla="*/ 272 w 455"/>
                  <a:gd name="T23" fmla="*/ 461 h 473"/>
                  <a:gd name="T24" fmla="*/ 210 w 455"/>
                  <a:gd name="T25" fmla="*/ 473 h 473"/>
                  <a:gd name="T26" fmla="*/ 79 w 455"/>
                  <a:gd name="T27" fmla="*/ 422 h 473"/>
                  <a:gd name="T28" fmla="*/ 0 w 455"/>
                  <a:gd name="T29" fmla="*/ 235 h 473"/>
                  <a:gd name="T30" fmla="*/ 69 w 455"/>
                  <a:gd name="T31" fmla="*/ 61 h 473"/>
                  <a:gd name="T32" fmla="*/ 208 w 455"/>
                  <a:gd name="T33" fmla="*/ 0 h 473"/>
                  <a:gd name="T34" fmla="*/ 269 w 455"/>
                  <a:gd name="T35" fmla="*/ 12 h 473"/>
                  <a:gd name="T36" fmla="*/ 321 w 455"/>
                  <a:gd name="T37" fmla="*/ 51 h 473"/>
                  <a:gd name="T38" fmla="*/ 386 w 455"/>
                  <a:gd name="T39" fmla="*/ 3 h 473"/>
                  <a:gd name="T40" fmla="*/ 435 w 455"/>
                  <a:gd name="T41" fmla="*/ 22 h 473"/>
                  <a:gd name="T42" fmla="*/ 455 w 455"/>
                  <a:gd name="T43" fmla="*/ 71 h 473"/>
                  <a:gd name="T44" fmla="*/ 455 w 455"/>
                  <a:gd name="T45" fmla="*/ 391 h 473"/>
                  <a:gd name="T46" fmla="*/ 435 w 455"/>
                  <a:gd name="T47" fmla="*/ 446 h 473"/>
                  <a:gd name="T48" fmla="*/ 386 w 455"/>
                  <a:gd name="T49" fmla="*/ 468 h 473"/>
                  <a:gd name="T50" fmla="*/ 321 w 455"/>
                  <a:gd name="T51" fmla="*/ 42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73">
                    <a:moveTo>
                      <a:pt x="131" y="235"/>
                    </a:moveTo>
                    <a:cubicBezTo>
                      <a:pt x="131" y="267"/>
                      <a:pt x="138" y="294"/>
                      <a:pt x="153" y="315"/>
                    </a:cubicBezTo>
                    <a:cubicBezTo>
                      <a:pt x="168" y="340"/>
                      <a:pt x="190" y="349"/>
                      <a:pt x="220" y="349"/>
                    </a:cubicBezTo>
                    <a:cubicBezTo>
                      <a:pt x="240" y="349"/>
                      <a:pt x="257" y="344"/>
                      <a:pt x="272" y="335"/>
                    </a:cubicBezTo>
                    <a:cubicBezTo>
                      <a:pt x="287" y="325"/>
                      <a:pt x="297" y="311"/>
                      <a:pt x="306" y="294"/>
                    </a:cubicBezTo>
                    <a:cubicBezTo>
                      <a:pt x="316" y="277"/>
                      <a:pt x="319" y="260"/>
                      <a:pt x="319" y="240"/>
                    </a:cubicBezTo>
                    <a:cubicBezTo>
                      <a:pt x="319" y="206"/>
                      <a:pt x="311" y="180"/>
                      <a:pt x="294" y="155"/>
                    </a:cubicBezTo>
                    <a:cubicBezTo>
                      <a:pt x="279" y="134"/>
                      <a:pt x="255" y="121"/>
                      <a:pt x="222" y="121"/>
                    </a:cubicBezTo>
                    <a:cubicBezTo>
                      <a:pt x="195" y="121"/>
                      <a:pt x="173" y="134"/>
                      <a:pt x="158" y="155"/>
                    </a:cubicBezTo>
                    <a:cubicBezTo>
                      <a:pt x="138" y="182"/>
                      <a:pt x="131" y="209"/>
                      <a:pt x="131" y="235"/>
                    </a:cubicBezTo>
                    <a:moveTo>
                      <a:pt x="321" y="420"/>
                    </a:moveTo>
                    <a:cubicBezTo>
                      <a:pt x="304" y="439"/>
                      <a:pt x="289" y="454"/>
                      <a:pt x="272" y="461"/>
                    </a:cubicBezTo>
                    <a:cubicBezTo>
                      <a:pt x="255" y="470"/>
                      <a:pt x="235" y="473"/>
                      <a:pt x="210" y="473"/>
                    </a:cubicBezTo>
                    <a:cubicBezTo>
                      <a:pt x="161" y="473"/>
                      <a:pt x="119" y="456"/>
                      <a:pt x="79" y="422"/>
                    </a:cubicBezTo>
                    <a:cubicBezTo>
                      <a:pt x="27" y="376"/>
                      <a:pt x="0" y="313"/>
                      <a:pt x="0" y="235"/>
                    </a:cubicBezTo>
                    <a:cubicBezTo>
                      <a:pt x="0" y="163"/>
                      <a:pt x="22" y="105"/>
                      <a:pt x="69" y="61"/>
                    </a:cubicBezTo>
                    <a:cubicBezTo>
                      <a:pt x="109" y="22"/>
                      <a:pt x="156" y="0"/>
                      <a:pt x="208" y="0"/>
                    </a:cubicBezTo>
                    <a:cubicBezTo>
                      <a:pt x="232" y="0"/>
                      <a:pt x="252" y="5"/>
                      <a:pt x="269" y="12"/>
                    </a:cubicBezTo>
                    <a:cubicBezTo>
                      <a:pt x="287" y="20"/>
                      <a:pt x="304" y="34"/>
                      <a:pt x="321" y="51"/>
                    </a:cubicBezTo>
                    <a:cubicBezTo>
                      <a:pt x="336" y="20"/>
                      <a:pt x="356" y="3"/>
                      <a:pt x="386" y="3"/>
                    </a:cubicBezTo>
                    <a:cubicBezTo>
                      <a:pt x="405" y="3"/>
                      <a:pt x="420" y="10"/>
                      <a:pt x="435" y="22"/>
                    </a:cubicBezTo>
                    <a:cubicBezTo>
                      <a:pt x="450" y="34"/>
                      <a:pt x="455" y="51"/>
                      <a:pt x="455" y="71"/>
                    </a:cubicBezTo>
                    <a:cubicBezTo>
                      <a:pt x="455" y="391"/>
                      <a:pt x="455" y="391"/>
                      <a:pt x="455" y="391"/>
                    </a:cubicBezTo>
                    <a:cubicBezTo>
                      <a:pt x="455" y="412"/>
                      <a:pt x="447" y="429"/>
                      <a:pt x="435" y="446"/>
                    </a:cubicBezTo>
                    <a:cubicBezTo>
                      <a:pt x="423" y="461"/>
                      <a:pt x="405" y="468"/>
                      <a:pt x="386" y="468"/>
                    </a:cubicBezTo>
                    <a:cubicBezTo>
                      <a:pt x="353" y="470"/>
                      <a:pt x="334" y="454"/>
                      <a:pt x="321"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2">
                <a:extLst>
                  <a:ext uri="{FF2B5EF4-FFF2-40B4-BE49-F238E27FC236}">
                    <a16:creationId xmlns:a16="http://schemas.microsoft.com/office/drawing/2014/main" id="{87118093-BEA9-407C-8310-CFEBECBC2161}"/>
                  </a:ext>
                </a:extLst>
              </p:cNvPr>
              <p:cNvSpPr>
                <a:spLocks/>
              </p:cNvSpPr>
              <p:nvPr/>
            </p:nvSpPr>
            <p:spPr bwMode="auto">
              <a:xfrm>
                <a:off x="10428288" y="-3009900"/>
                <a:ext cx="477838" cy="1027113"/>
              </a:xfrm>
              <a:custGeom>
                <a:avLst/>
                <a:gdLst>
                  <a:gd name="T0" fmla="*/ 211 w 308"/>
                  <a:gd name="T1" fmla="*/ 322 h 661"/>
                  <a:gd name="T2" fmla="*/ 211 w 308"/>
                  <a:gd name="T3" fmla="*/ 586 h 661"/>
                  <a:gd name="T4" fmla="*/ 194 w 308"/>
                  <a:gd name="T5" fmla="*/ 639 h 661"/>
                  <a:gd name="T6" fmla="*/ 147 w 308"/>
                  <a:gd name="T7" fmla="*/ 661 h 661"/>
                  <a:gd name="T8" fmla="*/ 100 w 308"/>
                  <a:gd name="T9" fmla="*/ 639 h 661"/>
                  <a:gd name="T10" fmla="*/ 83 w 308"/>
                  <a:gd name="T11" fmla="*/ 588 h 661"/>
                  <a:gd name="T12" fmla="*/ 83 w 308"/>
                  <a:gd name="T13" fmla="*/ 325 h 661"/>
                  <a:gd name="T14" fmla="*/ 64 w 308"/>
                  <a:gd name="T15" fmla="*/ 325 h 661"/>
                  <a:gd name="T16" fmla="*/ 19 w 308"/>
                  <a:gd name="T17" fmla="*/ 307 h 661"/>
                  <a:gd name="T18" fmla="*/ 0 w 308"/>
                  <a:gd name="T19" fmla="*/ 263 h 661"/>
                  <a:gd name="T20" fmla="*/ 19 w 308"/>
                  <a:gd name="T21" fmla="*/ 220 h 661"/>
                  <a:gd name="T22" fmla="*/ 64 w 308"/>
                  <a:gd name="T23" fmla="*/ 202 h 661"/>
                  <a:gd name="T24" fmla="*/ 83 w 308"/>
                  <a:gd name="T25" fmla="*/ 202 h 661"/>
                  <a:gd name="T26" fmla="*/ 83 w 308"/>
                  <a:gd name="T27" fmla="*/ 137 h 661"/>
                  <a:gd name="T28" fmla="*/ 126 w 308"/>
                  <a:gd name="T29" fmla="*/ 34 h 661"/>
                  <a:gd name="T30" fmla="*/ 216 w 308"/>
                  <a:gd name="T31" fmla="*/ 0 h 661"/>
                  <a:gd name="T32" fmla="*/ 296 w 308"/>
                  <a:gd name="T33" fmla="*/ 58 h 661"/>
                  <a:gd name="T34" fmla="*/ 282 w 308"/>
                  <a:gd name="T35" fmla="*/ 100 h 661"/>
                  <a:gd name="T36" fmla="*/ 246 w 308"/>
                  <a:gd name="T37" fmla="*/ 117 h 661"/>
                  <a:gd name="T38" fmla="*/ 218 w 308"/>
                  <a:gd name="T39" fmla="*/ 127 h 661"/>
                  <a:gd name="T40" fmla="*/ 208 w 308"/>
                  <a:gd name="T41" fmla="*/ 154 h 661"/>
                  <a:gd name="T42" fmla="*/ 208 w 308"/>
                  <a:gd name="T43" fmla="*/ 205 h 661"/>
                  <a:gd name="T44" fmla="*/ 244 w 308"/>
                  <a:gd name="T45" fmla="*/ 205 h 661"/>
                  <a:gd name="T46" fmla="*/ 289 w 308"/>
                  <a:gd name="T47" fmla="*/ 220 h 661"/>
                  <a:gd name="T48" fmla="*/ 308 w 308"/>
                  <a:gd name="T49" fmla="*/ 263 h 661"/>
                  <a:gd name="T50" fmla="*/ 289 w 308"/>
                  <a:gd name="T51" fmla="*/ 307 h 661"/>
                  <a:gd name="T52" fmla="*/ 244 w 308"/>
                  <a:gd name="T53" fmla="*/ 325 h 661"/>
                  <a:gd name="T54" fmla="*/ 211 w 308"/>
                  <a:gd name="T55" fmla="*/ 325 h 661"/>
                  <a:gd name="T56" fmla="*/ 211 w 308"/>
                  <a:gd name="T57" fmla="*/ 32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661">
                    <a:moveTo>
                      <a:pt x="211" y="322"/>
                    </a:moveTo>
                    <a:cubicBezTo>
                      <a:pt x="211" y="586"/>
                      <a:pt x="211" y="586"/>
                      <a:pt x="211" y="586"/>
                    </a:cubicBezTo>
                    <a:cubicBezTo>
                      <a:pt x="211" y="608"/>
                      <a:pt x="206" y="625"/>
                      <a:pt x="194" y="639"/>
                    </a:cubicBezTo>
                    <a:cubicBezTo>
                      <a:pt x="182" y="654"/>
                      <a:pt x="168" y="661"/>
                      <a:pt x="147" y="661"/>
                    </a:cubicBezTo>
                    <a:cubicBezTo>
                      <a:pt x="128" y="661"/>
                      <a:pt x="111" y="654"/>
                      <a:pt x="100" y="639"/>
                    </a:cubicBezTo>
                    <a:cubicBezTo>
                      <a:pt x="88" y="625"/>
                      <a:pt x="83" y="608"/>
                      <a:pt x="83" y="588"/>
                    </a:cubicBezTo>
                    <a:cubicBezTo>
                      <a:pt x="83" y="325"/>
                      <a:pt x="83" y="325"/>
                      <a:pt x="83" y="325"/>
                    </a:cubicBezTo>
                    <a:cubicBezTo>
                      <a:pt x="64" y="325"/>
                      <a:pt x="64" y="325"/>
                      <a:pt x="64" y="325"/>
                    </a:cubicBezTo>
                    <a:cubicBezTo>
                      <a:pt x="45" y="325"/>
                      <a:pt x="31" y="320"/>
                      <a:pt x="19" y="307"/>
                    </a:cubicBezTo>
                    <a:cubicBezTo>
                      <a:pt x="7" y="298"/>
                      <a:pt x="0" y="283"/>
                      <a:pt x="0" y="263"/>
                    </a:cubicBezTo>
                    <a:cubicBezTo>
                      <a:pt x="0" y="246"/>
                      <a:pt x="7" y="232"/>
                      <a:pt x="19" y="220"/>
                    </a:cubicBezTo>
                    <a:cubicBezTo>
                      <a:pt x="31" y="210"/>
                      <a:pt x="48" y="202"/>
                      <a:pt x="64" y="202"/>
                    </a:cubicBezTo>
                    <a:cubicBezTo>
                      <a:pt x="83" y="202"/>
                      <a:pt x="83" y="202"/>
                      <a:pt x="83" y="202"/>
                    </a:cubicBezTo>
                    <a:cubicBezTo>
                      <a:pt x="83" y="137"/>
                      <a:pt x="83" y="137"/>
                      <a:pt x="83" y="137"/>
                    </a:cubicBezTo>
                    <a:cubicBezTo>
                      <a:pt x="83" y="93"/>
                      <a:pt x="97" y="58"/>
                      <a:pt x="126" y="34"/>
                    </a:cubicBezTo>
                    <a:cubicBezTo>
                      <a:pt x="152" y="10"/>
                      <a:pt x="180" y="0"/>
                      <a:pt x="216" y="0"/>
                    </a:cubicBezTo>
                    <a:cubicBezTo>
                      <a:pt x="270" y="0"/>
                      <a:pt x="296" y="19"/>
                      <a:pt x="296" y="58"/>
                    </a:cubicBezTo>
                    <a:cubicBezTo>
                      <a:pt x="296" y="75"/>
                      <a:pt x="291" y="88"/>
                      <a:pt x="282" y="100"/>
                    </a:cubicBezTo>
                    <a:cubicBezTo>
                      <a:pt x="272" y="110"/>
                      <a:pt x="261" y="117"/>
                      <a:pt x="246" y="117"/>
                    </a:cubicBezTo>
                    <a:cubicBezTo>
                      <a:pt x="234" y="117"/>
                      <a:pt x="225" y="122"/>
                      <a:pt x="218" y="127"/>
                    </a:cubicBezTo>
                    <a:cubicBezTo>
                      <a:pt x="211" y="132"/>
                      <a:pt x="208" y="141"/>
                      <a:pt x="208" y="154"/>
                    </a:cubicBezTo>
                    <a:cubicBezTo>
                      <a:pt x="208" y="205"/>
                      <a:pt x="208" y="205"/>
                      <a:pt x="208" y="205"/>
                    </a:cubicBezTo>
                    <a:cubicBezTo>
                      <a:pt x="244" y="205"/>
                      <a:pt x="244" y="205"/>
                      <a:pt x="244" y="205"/>
                    </a:cubicBezTo>
                    <a:cubicBezTo>
                      <a:pt x="263" y="205"/>
                      <a:pt x="277" y="210"/>
                      <a:pt x="289" y="220"/>
                    </a:cubicBezTo>
                    <a:cubicBezTo>
                      <a:pt x="301" y="229"/>
                      <a:pt x="308" y="244"/>
                      <a:pt x="308" y="263"/>
                    </a:cubicBezTo>
                    <a:cubicBezTo>
                      <a:pt x="308" y="283"/>
                      <a:pt x="301" y="298"/>
                      <a:pt x="289" y="307"/>
                    </a:cubicBezTo>
                    <a:cubicBezTo>
                      <a:pt x="277" y="317"/>
                      <a:pt x="261" y="325"/>
                      <a:pt x="244" y="325"/>
                    </a:cubicBezTo>
                    <a:cubicBezTo>
                      <a:pt x="211" y="325"/>
                      <a:pt x="211" y="325"/>
                      <a:pt x="211" y="325"/>
                    </a:cubicBezTo>
                    <a:cubicBezTo>
                      <a:pt x="211" y="322"/>
                      <a:pt x="211" y="322"/>
                      <a:pt x="211" y="3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3">
                <a:extLst>
                  <a:ext uri="{FF2B5EF4-FFF2-40B4-BE49-F238E27FC236}">
                    <a16:creationId xmlns:a16="http://schemas.microsoft.com/office/drawing/2014/main" id="{526BC0AE-D824-4931-8CDD-13E100D6B0DC}"/>
                  </a:ext>
                </a:extLst>
              </p:cNvPr>
              <p:cNvSpPr>
                <a:spLocks/>
              </p:cNvSpPr>
              <p:nvPr/>
            </p:nvSpPr>
            <p:spPr bwMode="auto">
              <a:xfrm>
                <a:off x="10968038" y="-2673350"/>
                <a:ext cx="642938" cy="984250"/>
              </a:xfrm>
              <a:custGeom>
                <a:avLst/>
                <a:gdLst>
                  <a:gd name="T0" fmla="*/ 204 w 415"/>
                  <a:gd name="T1" fmla="*/ 251 h 634"/>
                  <a:gd name="T2" fmla="*/ 280 w 415"/>
                  <a:gd name="T3" fmla="*/ 63 h 634"/>
                  <a:gd name="T4" fmla="*/ 303 w 415"/>
                  <a:gd name="T5" fmla="*/ 19 h 634"/>
                  <a:gd name="T6" fmla="*/ 339 w 415"/>
                  <a:gd name="T7" fmla="*/ 2 h 634"/>
                  <a:gd name="T8" fmla="*/ 374 w 415"/>
                  <a:gd name="T9" fmla="*/ 10 h 634"/>
                  <a:gd name="T10" fmla="*/ 403 w 415"/>
                  <a:gd name="T11" fmla="*/ 29 h 634"/>
                  <a:gd name="T12" fmla="*/ 415 w 415"/>
                  <a:gd name="T13" fmla="*/ 58 h 634"/>
                  <a:gd name="T14" fmla="*/ 408 w 415"/>
                  <a:gd name="T15" fmla="*/ 97 h 634"/>
                  <a:gd name="T16" fmla="*/ 201 w 415"/>
                  <a:gd name="T17" fmla="*/ 588 h 634"/>
                  <a:gd name="T18" fmla="*/ 147 w 415"/>
                  <a:gd name="T19" fmla="*/ 634 h 634"/>
                  <a:gd name="T20" fmla="*/ 100 w 415"/>
                  <a:gd name="T21" fmla="*/ 620 h 634"/>
                  <a:gd name="T22" fmla="*/ 76 w 415"/>
                  <a:gd name="T23" fmla="*/ 578 h 634"/>
                  <a:gd name="T24" fmla="*/ 83 w 415"/>
                  <a:gd name="T25" fmla="*/ 539 h 634"/>
                  <a:gd name="T26" fmla="*/ 140 w 415"/>
                  <a:gd name="T27" fmla="*/ 407 h 634"/>
                  <a:gd name="T28" fmla="*/ 7 w 415"/>
                  <a:gd name="T29" fmla="*/ 95 h 634"/>
                  <a:gd name="T30" fmla="*/ 0 w 415"/>
                  <a:gd name="T31" fmla="*/ 56 h 634"/>
                  <a:gd name="T32" fmla="*/ 24 w 415"/>
                  <a:gd name="T33" fmla="*/ 14 h 634"/>
                  <a:gd name="T34" fmla="*/ 73 w 415"/>
                  <a:gd name="T35" fmla="*/ 0 h 634"/>
                  <a:gd name="T36" fmla="*/ 109 w 415"/>
                  <a:gd name="T37" fmla="*/ 17 h 634"/>
                  <a:gd name="T38" fmla="*/ 133 w 415"/>
                  <a:gd name="T39" fmla="*/ 61 h 634"/>
                  <a:gd name="T40" fmla="*/ 204 w 415"/>
                  <a:gd name="T41" fmla="*/ 2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5" h="634">
                    <a:moveTo>
                      <a:pt x="204" y="251"/>
                    </a:moveTo>
                    <a:cubicBezTo>
                      <a:pt x="280" y="63"/>
                      <a:pt x="280" y="63"/>
                      <a:pt x="280" y="63"/>
                    </a:cubicBezTo>
                    <a:cubicBezTo>
                      <a:pt x="287" y="44"/>
                      <a:pt x="296" y="29"/>
                      <a:pt x="303" y="19"/>
                    </a:cubicBezTo>
                    <a:cubicBezTo>
                      <a:pt x="310" y="10"/>
                      <a:pt x="325" y="2"/>
                      <a:pt x="339" y="2"/>
                    </a:cubicBezTo>
                    <a:cubicBezTo>
                      <a:pt x="351" y="2"/>
                      <a:pt x="363" y="5"/>
                      <a:pt x="374" y="10"/>
                    </a:cubicBezTo>
                    <a:cubicBezTo>
                      <a:pt x="386" y="14"/>
                      <a:pt x="396" y="22"/>
                      <a:pt x="403" y="29"/>
                    </a:cubicBezTo>
                    <a:cubicBezTo>
                      <a:pt x="410" y="39"/>
                      <a:pt x="415" y="49"/>
                      <a:pt x="415" y="58"/>
                    </a:cubicBezTo>
                    <a:cubicBezTo>
                      <a:pt x="415" y="73"/>
                      <a:pt x="412" y="88"/>
                      <a:pt x="408" y="97"/>
                    </a:cubicBezTo>
                    <a:cubicBezTo>
                      <a:pt x="201" y="588"/>
                      <a:pt x="201" y="588"/>
                      <a:pt x="201" y="588"/>
                    </a:cubicBezTo>
                    <a:cubicBezTo>
                      <a:pt x="190" y="617"/>
                      <a:pt x="171" y="634"/>
                      <a:pt x="147" y="634"/>
                    </a:cubicBezTo>
                    <a:cubicBezTo>
                      <a:pt x="130" y="634"/>
                      <a:pt x="114" y="630"/>
                      <a:pt x="100" y="620"/>
                    </a:cubicBezTo>
                    <a:cubicBezTo>
                      <a:pt x="85" y="610"/>
                      <a:pt x="78" y="595"/>
                      <a:pt x="76" y="578"/>
                    </a:cubicBezTo>
                    <a:cubicBezTo>
                      <a:pt x="76" y="566"/>
                      <a:pt x="78" y="554"/>
                      <a:pt x="83" y="539"/>
                    </a:cubicBezTo>
                    <a:cubicBezTo>
                      <a:pt x="140" y="407"/>
                      <a:pt x="140" y="407"/>
                      <a:pt x="140" y="407"/>
                    </a:cubicBezTo>
                    <a:cubicBezTo>
                      <a:pt x="7" y="95"/>
                      <a:pt x="7" y="95"/>
                      <a:pt x="7" y="95"/>
                    </a:cubicBezTo>
                    <a:cubicBezTo>
                      <a:pt x="2" y="83"/>
                      <a:pt x="0" y="68"/>
                      <a:pt x="0" y="56"/>
                    </a:cubicBezTo>
                    <a:cubicBezTo>
                      <a:pt x="0" y="39"/>
                      <a:pt x="7" y="27"/>
                      <a:pt x="24" y="14"/>
                    </a:cubicBezTo>
                    <a:cubicBezTo>
                      <a:pt x="38" y="5"/>
                      <a:pt x="57" y="0"/>
                      <a:pt x="73" y="0"/>
                    </a:cubicBezTo>
                    <a:cubicBezTo>
                      <a:pt x="88" y="0"/>
                      <a:pt x="100" y="5"/>
                      <a:pt x="109" y="17"/>
                    </a:cubicBezTo>
                    <a:cubicBezTo>
                      <a:pt x="119" y="27"/>
                      <a:pt x="126" y="41"/>
                      <a:pt x="133" y="61"/>
                    </a:cubicBezTo>
                    <a:lnTo>
                      <a:pt x="2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a:extLst>
                <a:ext uri="{FF2B5EF4-FFF2-40B4-BE49-F238E27FC236}">
                  <a16:creationId xmlns:a16="http://schemas.microsoft.com/office/drawing/2014/main" id="{9BA4A553-0FA5-4C44-AFA4-8FFA80E6BB59}"/>
                </a:ext>
              </a:extLst>
            </p:cNvPr>
            <p:cNvGrpSpPr/>
            <p:nvPr/>
          </p:nvGrpSpPr>
          <p:grpSpPr>
            <a:xfrm>
              <a:off x="5747340" y="4949127"/>
              <a:ext cx="6250395" cy="612242"/>
              <a:chOff x="6216650" y="-1446213"/>
              <a:chExt cx="6126163" cy="600076"/>
            </a:xfrm>
            <a:grpFill/>
          </p:grpSpPr>
          <p:sp>
            <p:nvSpPr>
              <p:cNvPr id="23" name="Freeform 14">
                <a:extLst>
                  <a:ext uri="{FF2B5EF4-FFF2-40B4-BE49-F238E27FC236}">
                    <a16:creationId xmlns:a16="http://schemas.microsoft.com/office/drawing/2014/main" id="{8B7A2529-ED49-4927-94AD-D88F3FE2A072}"/>
                  </a:ext>
                </a:extLst>
              </p:cNvPr>
              <p:cNvSpPr>
                <a:spLocks/>
              </p:cNvSpPr>
              <p:nvPr/>
            </p:nvSpPr>
            <p:spPr bwMode="auto">
              <a:xfrm>
                <a:off x="6216650" y="-1435100"/>
                <a:ext cx="546100" cy="588963"/>
              </a:xfrm>
              <a:custGeom>
                <a:avLst/>
                <a:gdLst>
                  <a:gd name="T0" fmla="*/ 352 w 352"/>
                  <a:gd name="T1" fmla="*/ 76 h 379"/>
                  <a:gd name="T2" fmla="*/ 324 w 352"/>
                  <a:gd name="T3" fmla="*/ 98 h 379"/>
                  <a:gd name="T4" fmla="*/ 267 w 352"/>
                  <a:gd name="T5" fmla="*/ 52 h 379"/>
                  <a:gd name="T6" fmla="*/ 195 w 352"/>
                  <a:gd name="T7" fmla="*/ 36 h 379"/>
                  <a:gd name="T8" fmla="*/ 115 w 352"/>
                  <a:gd name="T9" fmla="*/ 57 h 379"/>
                  <a:gd name="T10" fmla="*/ 58 w 352"/>
                  <a:gd name="T11" fmla="*/ 112 h 379"/>
                  <a:gd name="T12" fmla="*/ 38 w 352"/>
                  <a:gd name="T13" fmla="*/ 191 h 379"/>
                  <a:gd name="T14" fmla="*/ 83 w 352"/>
                  <a:gd name="T15" fmla="*/ 301 h 379"/>
                  <a:gd name="T16" fmla="*/ 197 w 352"/>
                  <a:gd name="T17" fmla="*/ 345 h 379"/>
                  <a:gd name="T18" fmla="*/ 324 w 352"/>
                  <a:gd name="T19" fmla="*/ 286 h 379"/>
                  <a:gd name="T20" fmla="*/ 352 w 352"/>
                  <a:gd name="T21" fmla="*/ 308 h 379"/>
                  <a:gd name="T22" fmla="*/ 285 w 352"/>
                  <a:gd name="T23" fmla="*/ 361 h 379"/>
                  <a:gd name="T24" fmla="*/ 195 w 352"/>
                  <a:gd name="T25" fmla="*/ 379 h 379"/>
                  <a:gd name="T26" fmla="*/ 45 w 352"/>
                  <a:gd name="T27" fmla="*/ 316 h 379"/>
                  <a:gd name="T28" fmla="*/ 0 w 352"/>
                  <a:gd name="T29" fmla="*/ 188 h 379"/>
                  <a:gd name="T30" fmla="*/ 55 w 352"/>
                  <a:gd name="T31" fmla="*/ 54 h 379"/>
                  <a:gd name="T32" fmla="*/ 194 w 352"/>
                  <a:gd name="T33" fmla="*/ 0 h 379"/>
                  <a:gd name="T34" fmla="*/ 285 w 352"/>
                  <a:gd name="T35" fmla="*/ 20 h 379"/>
                  <a:gd name="T36" fmla="*/ 352 w 352"/>
                  <a:gd name="T37" fmla="*/ 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79">
                    <a:moveTo>
                      <a:pt x="352" y="76"/>
                    </a:moveTo>
                    <a:cubicBezTo>
                      <a:pt x="324" y="98"/>
                      <a:pt x="324" y="98"/>
                      <a:pt x="324" y="98"/>
                    </a:cubicBezTo>
                    <a:cubicBezTo>
                      <a:pt x="308" y="78"/>
                      <a:pt x="289" y="62"/>
                      <a:pt x="267" y="52"/>
                    </a:cubicBezTo>
                    <a:cubicBezTo>
                      <a:pt x="245" y="41"/>
                      <a:pt x="221" y="36"/>
                      <a:pt x="195" y="36"/>
                    </a:cubicBezTo>
                    <a:cubicBezTo>
                      <a:pt x="166" y="36"/>
                      <a:pt x="139" y="43"/>
                      <a:pt x="115" y="57"/>
                    </a:cubicBezTo>
                    <a:cubicBezTo>
                      <a:pt x="90" y="71"/>
                      <a:pt x="71" y="89"/>
                      <a:pt x="58" y="112"/>
                    </a:cubicBezTo>
                    <a:cubicBezTo>
                      <a:pt x="44" y="136"/>
                      <a:pt x="38" y="162"/>
                      <a:pt x="38" y="191"/>
                    </a:cubicBezTo>
                    <a:cubicBezTo>
                      <a:pt x="38" y="235"/>
                      <a:pt x="53" y="272"/>
                      <a:pt x="83" y="301"/>
                    </a:cubicBezTo>
                    <a:cubicBezTo>
                      <a:pt x="113" y="331"/>
                      <a:pt x="151" y="345"/>
                      <a:pt x="197" y="345"/>
                    </a:cubicBezTo>
                    <a:cubicBezTo>
                      <a:pt x="247" y="345"/>
                      <a:pt x="290" y="326"/>
                      <a:pt x="324" y="286"/>
                    </a:cubicBezTo>
                    <a:cubicBezTo>
                      <a:pt x="352" y="308"/>
                      <a:pt x="352" y="308"/>
                      <a:pt x="352" y="308"/>
                    </a:cubicBezTo>
                    <a:cubicBezTo>
                      <a:pt x="334" y="330"/>
                      <a:pt x="312" y="348"/>
                      <a:pt x="285" y="361"/>
                    </a:cubicBezTo>
                    <a:cubicBezTo>
                      <a:pt x="258" y="373"/>
                      <a:pt x="228" y="379"/>
                      <a:pt x="195" y="379"/>
                    </a:cubicBezTo>
                    <a:cubicBezTo>
                      <a:pt x="132" y="379"/>
                      <a:pt x="82" y="358"/>
                      <a:pt x="45" y="316"/>
                    </a:cubicBezTo>
                    <a:cubicBezTo>
                      <a:pt x="15" y="281"/>
                      <a:pt x="0" y="238"/>
                      <a:pt x="0" y="188"/>
                    </a:cubicBezTo>
                    <a:cubicBezTo>
                      <a:pt x="0" y="135"/>
                      <a:pt x="18" y="91"/>
                      <a:pt x="55" y="54"/>
                    </a:cubicBezTo>
                    <a:cubicBezTo>
                      <a:pt x="92" y="18"/>
                      <a:pt x="139" y="0"/>
                      <a:pt x="194" y="0"/>
                    </a:cubicBezTo>
                    <a:cubicBezTo>
                      <a:pt x="228" y="0"/>
                      <a:pt x="258" y="7"/>
                      <a:pt x="285" y="20"/>
                    </a:cubicBezTo>
                    <a:cubicBezTo>
                      <a:pt x="313" y="34"/>
                      <a:pt x="335" y="52"/>
                      <a:pt x="35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a:extLst>
                  <a:ext uri="{FF2B5EF4-FFF2-40B4-BE49-F238E27FC236}">
                    <a16:creationId xmlns:a16="http://schemas.microsoft.com/office/drawing/2014/main" id="{606FDB88-CEE7-4BC3-8994-31586698F701}"/>
                  </a:ext>
                </a:extLst>
              </p:cNvPr>
              <p:cNvSpPr>
                <a:spLocks noEditPoints="1"/>
              </p:cNvSpPr>
              <p:nvPr/>
            </p:nvSpPr>
            <p:spPr bwMode="auto">
              <a:xfrm>
                <a:off x="6846888"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8"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a:extLst>
                  <a:ext uri="{FF2B5EF4-FFF2-40B4-BE49-F238E27FC236}">
                    <a16:creationId xmlns:a16="http://schemas.microsoft.com/office/drawing/2014/main" id="{1922F201-0DE6-4714-ADDD-820FC7A0AE72}"/>
                  </a:ext>
                </a:extLst>
              </p:cNvPr>
              <p:cNvSpPr>
                <a:spLocks/>
              </p:cNvSpPr>
              <p:nvPr/>
            </p:nvSpPr>
            <p:spPr bwMode="auto">
              <a:xfrm>
                <a:off x="7351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7" y="33"/>
                      <a:pt x="76" y="38"/>
                      <a:pt x="66"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a:extLst>
                  <a:ext uri="{FF2B5EF4-FFF2-40B4-BE49-F238E27FC236}">
                    <a16:creationId xmlns:a16="http://schemas.microsoft.com/office/drawing/2014/main" id="{FB0583DB-89C8-43BB-9F73-496252E6CC6F}"/>
                  </a:ext>
                </a:extLst>
              </p:cNvPr>
              <p:cNvSpPr>
                <a:spLocks/>
              </p:cNvSpPr>
              <p:nvPr/>
            </p:nvSpPr>
            <p:spPr bwMode="auto">
              <a:xfrm>
                <a:off x="7580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a:extLst>
                  <a:ext uri="{FF2B5EF4-FFF2-40B4-BE49-F238E27FC236}">
                    <a16:creationId xmlns:a16="http://schemas.microsoft.com/office/drawing/2014/main" id="{CA608620-CB47-4AB3-B046-2C8D926C00C9}"/>
                  </a:ext>
                </a:extLst>
              </p:cNvPr>
              <p:cNvSpPr>
                <a:spLocks noEditPoints="1"/>
              </p:cNvSpPr>
              <p:nvPr/>
            </p:nvSpPr>
            <p:spPr bwMode="auto">
              <a:xfrm>
                <a:off x="7845425" y="-1446213"/>
                <a:ext cx="87313" cy="585788"/>
              </a:xfrm>
              <a:custGeom>
                <a:avLst/>
                <a:gdLst>
                  <a:gd name="T0" fmla="*/ 28 w 56"/>
                  <a:gd name="T1" fmla="*/ 0 h 377"/>
                  <a:gd name="T2" fmla="*/ 48 w 56"/>
                  <a:gd name="T3" fmla="*/ 9 h 377"/>
                  <a:gd name="T4" fmla="*/ 56 w 56"/>
                  <a:gd name="T5" fmla="*/ 29 h 377"/>
                  <a:gd name="T6" fmla="*/ 48 w 56"/>
                  <a:gd name="T7" fmla="*/ 49 h 377"/>
                  <a:gd name="T8" fmla="*/ 28 w 56"/>
                  <a:gd name="T9" fmla="*/ 57 h 377"/>
                  <a:gd name="T10" fmla="*/ 8 w 56"/>
                  <a:gd name="T11" fmla="*/ 49 h 377"/>
                  <a:gd name="T12" fmla="*/ 0 w 56"/>
                  <a:gd name="T13" fmla="*/ 29 h 377"/>
                  <a:gd name="T14" fmla="*/ 8 w 56"/>
                  <a:gd name="T15" fmla="*/ 9 h 377"/>
                  <a:gd name="T16" fmla="*/ 28 w 56"/>
                  <a:gd name="T17" fmla="*/ 0 h 377"/>
                  <a:gd name="T18" fmla="*/ 11 w 56"/>
                  <a:gd name="T19" fmla="*/ 110 h 377"/>
                  <a:gd name="T20" fmla="*/ 45 w 56"/>
                  <a:gd name="T21" fmla="*/ 110 h 377"/>
                  <a:gd name="T22" fmla="*/ 45 w 56"/>
                  <a:gd name="T23" fmla="*/ 377 h 377"/>
                  <a:gd name="T24" fmla="*/ 11 w 56"/>
                  <a:gd name="T25" fmla="*/ 377 h 377"/>
                  <a:gd name="T26" fmla="*/ 11 w 56"/>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77">
                    <a:moveTo>
                      <a:pt x="28" y="0"/>
                    </a:moveTo>
                    <a:cubicBezTo>
                      <a:pt x="36" y="0"/>
                      <a:pt x="43" y="3"/>
                      <a:pt x="48" y="9"/>
                    </a:cubicBezTo>
                    <a:cubicBezTo>
                      <a:pt x="54" y="14"/>
                      <a:pt x="56" y="21"/>
                      <a:pt x="56" y="29"/>
                    </a:cubicBezTo>
                    <a:cubicBezTo>
                      <a:pt x="56" y="37"/>
                      <a:pt x="54" y="43"/>
                      <a:pt x="48" y="49"/>
                    </a:cubicBezTo>
                    <a:cubicBezTo>
                      <a:pt x="43" y="54"/>
                      <a:pt x="36" y="57"/>
                      <a:pt x="28" y="57"/>
                    </a:cubicBezTo>
                    <a:cubicBezTo>
                      <a:pt x="20" y="57"/>
                      <a:pt x="14" y="54"/>
                      <a:pt x="8" y="49"/>
                    </a:cubicBezTo>
                    <a:cubicBezTo>
                      <a:pt x="3" y="43"/>
                      <a:pt x="0" y="37"/>
                      <a:pt x="0" y="29"/>
                    </a:cubicBezTo>
                    <a:cubicBezTo>
                      <a:pt x="0" y="21"/>
                      <a:pt x="3" y="14"/>
                      <a:pt x="8" y="9"/>
                    </a:cubicBezTo>
                    <a:cubicBezTo>
                      <a:pt x="14" y="3"/>
                      <a:pt x="20" y="0"/>
                      <a:pt x="28" y="0"/>
                    </a:cubicBezTo>
                    <a:close/>
                    <a:moveTo>
                      <a:pt x="11" y="110"/>
                    </a:moveTo>
                    <a:cubicBezTo>
                      <a:pt x="45" y="110"/>
                      <a:pt x="45" y="110"/>
                      <a:pt x="45" y="110"/>
                    </a:cubicBezTo>
                    <a:cubicBezTo>
                      <a:pt x="45" y="377"/>
                      <a:pt x="45" y="377"/>
                      <a:pt x="45"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9">
                <a:extLst>
                  <a:ext uri="{FF2B5EF4-FFF2-40B4-BE49-F238E27FC236}">
                    <a16:creationId xmlns:a16="http://schemas.microsoft.com/office/drawing/2014/main" id="{A6EF1EF8-00C3-422C-941E-51D32A546A7B}"/>
                  </a:ext>
                </a:extLst>
              </p:cNvPr>
              <p:cNvSpPr>
                <a:spLocks/>
              </p:cNvSpPr>
              <p:nvPr/>
            </p:nvSpPr>
            <p:spPr bwMode="auto">
              <a:xfrm>
                <a:off x="7997825" y="-1446213"/>
                <a:ext cx="200025" cy="585788"/>
              </a:xfrm>
              <a:custGeom>
                <a:avLst/>
                <a:gdLst>
                  <a:gd name="T0" fmla="*/ 129 w 129"/>
                  <a:gd name="T1" fmla="*/ 7 h 377"/>
                  <a:gd name="T2" fmla="*/ 129 w 129"/>
                  <a:gd name="T3" fmla="*/ 41 h 377"/>
                  <a:gd name="T4" fmla="*/ 96 w 129"/>
                  <a:gd name="T5" fmla="*/ 33 h 377"/>
                  <a:gd name="T6" fmla="*/ 80 w 129"/>
                  <a:gd name="T7" fmla="*/ 37 h 377"/>
                  <a:gd name="T8" fmla="*/ 71 w 129"/>
                  <a:gd name="T9" fmla="*/ 46 h 377"/>
                  <a:gd name="T10" fmla="*/ 69 w 129"/>
                  <a:gd name="T11" fmla="*/ 74 h 377"/>
                  <a:gd name="T12" fmla="*/ 69 w 129"/>
                  <a:gd name="T13" fmla="*/ 110 h 377"/>
                  <a:gd name="T14" fmla="*/ 125 w 129"/>
                  <a:gd name="T15" fmla="*/ 110 h 377"/>
                  <a:gd name="T16" fmla="*/ 125 w 129"/>
                  <a:gd name="T17" fmla="*/ 140 h 377"/>
                  <a:gd name="T18" fmla="*/ 69 w 129"/>
                  <a:gd name="T19" fmla="*/ 140 h 377"/>
                  <a:gd name="T20" fmla="*/ 69 w 129"/>
                  <a:gd name="T21" fmla="*/ 377 h 377"/>
                  <a:gd name="T22" fmla="*/ 35 w 129"/>
                  <a:gd name="T23" fmla="*/ 377 h 377"/>
                  <a:gd name="T24" fmla="*/ 35 w 129"/>
                  <a:gd name="T25" fmla="*/ 140 h 377"/>
                  <a:gd name="T26" fmla="*/ 0 w 129"/>
                  <a:gd name="T27" fmla="*/ 140 h 377"/>
                  <a:gd name="T28" fmla="*/ 0 w 129"/>
                  <a:gd name="T29" fmla="*/ 110 h 377"/>
                  <a:gd name="T30" fmla="*/ 35 w 129"/>
                  <a:gd name="T31" fmla="*/ 110 h 377"/>
                  <a:gd name="T32" fmla="*/ 35 w 129"/>
                  <a:gd name="T33" fmla="*/ 69 h 377"/>
                  <a:gd name="T34" fmla="*/ 40 w 129"/>
                  <a:gd name="T35" fmla="*/ 28 h 377"/>
                  <a:gd name="T36" fmla="*/ 58 w 129"/>
                  <a:gd name="T37" fmla="*/ 8 h 377"/>
                  <a:gd name="T38" fmla="*/ 89 w 129"/>
                  <a:gd name="T39" fmla="*/ 0 h 377"/>
                  <a:gd name="T40" fmla="*/ 129 w 129"/>
                  <a:gd name="T41" fmla="*/ 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377">
                    <a:moveTo>
                      <a:pt x="129" y="7"/>
                    </a:moveTo>
                    <a:cubicBezTo>
                      <a:pt x="129" y="41"/>
                      <a:pt x="129" y="41"/>
                      <a:pt x="129" y="41"/>
                    </a:cubicBezTo>
                    <a:cubicBezTo>
                      <a:pt x="116" y="36"/>
                      <a:pt x="105" y="33"/>
                      <a:pt x="96" y="33"/>
                    </a:cubicBezTo>
                    <a:cubicBezTo>
                      <a:pt x="89" y="33"/>
                      <a:pt x="84" y="34"/>
                      <a:pt x="80" y="37"/>
                    </a:cubicBezTo>
                    <a:cubicBezTo>
                      <a:pt x="75" y="40"/>
                      <a:pt x="72" y="43"/>
                      <a:pt x="71" y="46"/>
                    </a:cubicBezTo>
                    <a:cubicBezTo>
                      <a:pt x="70" y="50"/>
                      <a:pt x="69" y="59"/>
                      <a:pt x="69" y="74"/>
                    </a:cubicBezTo>
                    <a:cubicBezTo>
                      <a:pt x="69" y="110"/>
                      <a:pt x="69" y="110"/>
                      <a:pt x="69" y="110"/>
                    </a:cubicBezTo>
                    <a:cubicBezTo>
                      <a:pt x="125" y="110"/>
                      <a:pt x="125" y="110"/>
                      <a:pt x="125" y="110"/>
                    </a:cubicBezTo>
                    <a:cubicBezTo>
                      <a:pt x="125" y="140"/>
                      <a:pt x="125" y="140"/>
                      <a:pt x="125" y="140"/>
                    </a:cubicBezTo>
                    <a:cubicBezTo>
                      <a:pt x="69" y="140"/>
                      <a:pt x="69" y="140"/>
                      <a:pt x="69" y="140"/>
                    </a:cubicBezTo>
                    <a:cubicBezTo>
                      <a:pt x="69" y="377"/>
                      <a:pt x="69" y="377"/>
                      <a:pt x="69" y="377"/>
                    </a:cubicBezTo>
                    <a:cubicBezTo>
                      <a:pt x="35" y="377"/>
                      <a:pt x="35" y="377"/>
                      <a:pt x="35" y="377"/>
                    </a:cubicBezTo>
                    <a:cubicBezTo>
                      <a:pt x="35" y="140"/>
                      <a:pt x="35" y="140"/>
                      <a:pt x="35" y="140"/>
                    </a:cubicBezTo>
                    <a:cubicBezTo>
                      <a:pt x="0" y="140"/>
                      <a:pt x="0" y="140"/>
                      <a:pt x="0" y="140"/>
                    </a:cubicBezTo>
                    <a:cubicBezTo>
                      <a:pt x="0" y="110"/>
                      <a:pt x="0" y="110"/>
                      <a:pt x="0" y="110"/>
                    </a:cubicBezTo>
                    <a:cubicBezTo>
                      <a:pt x="35" y="110"/>
                      <a:pt x="35" y="110"/>
                      <a:pt x="35" y="110"/>
                    </a:cubicBezTo>
                    <a:cubicBezTo>
                      <a:pt x="35" y="69"/>
                      <a:pt x="35" y="69"/>
                      <a:pt x="35" y="69"/>
                    </a:cubicBezTo>
                    <a:cubicBezTo>
                      <a:pt x="35" y="50"/>
                      <a:pt x="37" y="36"/>
                      <a:pt x="40" y="28"/>
                    </a:cubicBezTo>
                    <a:cubicBezTo>
                      <a:pt x="44" y="20"/>
                      <a:pt x="50" y="13"/>
                      <a:pt x="58" y="8"/>
                    </a:cubicBezTo>
                    <a:cubicBezTo>
                      <a:pt x="66" y="3"/>
                      <a:pt x="77" y="0"/>
                      <a:pt x="89" y="0"/>
                    </a:cubicBezTo>
                    <a:cubicBezTo>
                      <a:pt x="100" y="0"/>
                      <a:pt x="113" y="3"/>
                      <a:pt x="12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0">
                <a:extLst>
                  <a:ext uri="{FF2B5EF4-FFF2-40B4-BE49-F238E27FC236}">
                    <a16:creationId xmlns:a16="http://schemas.microsoft.com/office/drawing/2014/main" id="{34C62C68-6F23-4C9F-9E2D-6C85384A5970}"/>
                  </a:ext>
                </a:extLst>
              </p:cNvPr>
              <p:cNvSpPr>
                <a:spLocks noEditPoints="1"/>
              </p:cNvSpPr>
              <p:nvPr/>
            </p:nvSpPr>
            <p:spPr bwMode="auto">
              <a:xfrm>
                <a:off x="8245475" y="-1446213"/>
                <a:ext cx="88900" cy="585788"/>
              </a:xfrm>
              <a:custGeom>
                <a:avLst/>
                <a:gdLst>
                  <a:gd name="T0" fmla="*/ 28 w 57"/>
                  <a:gd name="T1" fmla="*/ 0 h 377"/>
                  <a:gd name="T2" fmla="*/ 48 w 57"/>
                  <a:gd name="T3" fmla="*/ 9 h 377"/>
                  <a:gd name="T4" fmla="*/ 57 w 57"/>
                  <a:gd name="T5" fmla="*/ 29 h 377"/>
                  <a:gd name="T6" fmla="*/ 48 w 57"/>
                  <a:gd name="T7" fmla="*/ 49 h 377"/>
                  <a:gd name="T8" fmla="*/ 28 w 57"/>
                  <a:gd name="T9" fmla="*/ 57 h 377"/>
                  <a:gd name="T10" fmla="*/ 8 w 57"/>
                  <a:gd name="T11" fmla="*/ 49 h 377"/>
                  <a:gd name="T12" fmla="*/ 0 w 57"/>
                  <a:gd name="T13" fmla="*/ 29 h 377"/>
                  <a:gd name="T14" fmla="*/ 8 w 57"/>
                  <a:gd name="T15" fmla="*/ 9 h 377"/>
                  <a:gd name="T16" fmla="*/ 28 w 57"/>
                  <a:gd name="T17" fmla="*/ 0 h 377"/>
                  <a:gd name="T18" fmla="*/ 11 w 57"/>
                  <a:gd name="T19" fmla="*/ 110 h 377"/>
                  <a:gd name="T20" fmla="*/ 46 w 57"/>
                  <a:gd name="T21" fmla="*/ 110 h 377"/>
                  <a:gd name="T22" fmla="*/ 46 w 57"/>
                  <a:gd name="T23" fmla="*/ 377 h 377"/>
                  <a:gd name="T24" fmla="*/ 11 w 57"/>
                  <a:gd name="T25" fmla="*/ 377 h 377"/>
                  <a:gd name="T26" fmla="*/ 11 w 57"/>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77">
                    <a:moveTo>
                      <a:pt x="28" y="0"/>
                    </a:moveTo>
                    <a:cubicBezTo>
                      <a:pt x="36" y="0"/>
                      <a:pt x="43" y="3"/>
                      <a:pt x="48" y="9"/>
                    </a:cubicBezTo>
                    <a:cubicBezTo>
                      <a:pt x="54" y="14"/>
                      <a:pt x="57" y="21"/>
                      <a:pt x="57" y="29"/>
                    </a:cubicBezTo>
                    <a:cubicBezTo>
                      <a:pt x="57" y="37"/>
                      <a:pt x="54" y="43"/>
                      <a:pt x="48" y="49"/>
                    </a:cubicBezTo>
                    <a:cubicBezTo>
                      <a:pt x="43" y="54"/>
                      <a:pt x="36" y="57"/>
                      <a:pt x="28" y="57"/>
                    </a:cubicBezTo>
                    <a:cubicBezTo>
                      <a:pt x="21" y="57"/>
                      <a:pt x="14" y="54"/>
                      <a:pt x="8" y="49"/>
                    </a:cubicBezTo>
                    <a:cubicBezTo>
                      <a:pt x="3" y="43"/>
                      <a:pt x="0" y="37"/>
                      <a:pt x="0" y="29"/>
                    </a:cubicBezTo>
                    <a:cubicBezTo>
                      <a:pt x="0" y="21"/>
                      <a:pt x="3" y="14"/>
                      <a:pt x="8" y="9"/>
                    </a:cubicBezTo>
                    <a:cubicBezTo>
                      <a:pt x="14" y="3"/>
                      <a:pt x="21" y="0"/>
                      <a:pt x="28" y="0"/>
                    </a:cubicBezTo>
                    <a:close/>
                    <a:moveTo>
                      <a:pt x="11" y="110"/>
                    </a:moveTo>
                    <a:cubicBezTo>
                      <a:pt x="46" y="110"/>
                      <a:pt x="46" y="110"/>
                      <a:pt x="46" y="110"/>
                    </a:cubicBezTo>
                    <a:cubicBezTo>
                      <a:pt x="46" y="377"/>
                      <a:pt x="46" y="377"/>
                      <a:pt x="46"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1">
                <a:extLst>
                  <a:ext uri="{FF2B5EF4-FFF2-40B4-BE49-F238E27FC236}">
                    <a16:creationId xmlns:a16="http://schemas.microsoft.com/office/drawing/2014/main" id="{D4FB6D9D-6B04-4525-935F-4083FD8935CF}"/>
                  </a:ext>
                </a:extLst>
              </p:cNvPr>
              <p:cNvSpPr>
                <a:spLocks noEditPoints="1"/>
              </p:cNvSpPr>
              <p:nvPr/>
            </p:nvSpPr>
            <p:spPr bwMode="auto">
              <a:xfrm>
                <a:off x="8407400"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9"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
                <a:extLst>
                  <a:ext uri="{FF2B5EF4-FFF2-40B4-BE49-F238E27FC236}">
                    <a16:creationId xmlns:a16="http://schemas.microsoft.com/office/drawing/2014/main" id="{4E6463C2-7179-40F8-8CB7-107937088D56}"/>
                  </a:ext>
                </a:extLst>
              </p:cNvPr>
              <p:cNvSpPr>
                <a:spLocks noEditPoints="1"/>
              </p:cNvSpPr>
              <p:nvPr/>
            </p:nvSpPr>
            <p:spPr bwMode="auto">
              <a:xfrm>
                <a:off x="8915400" y="-1435100"/>
                <a:ext cx="430213" cy="585788"/>
              </a:xfrm>
              <a:custGeom>
                <a:avLst/>
                <a:gdLst>
                  <a:gd name="T0" fmla="*/ 277 w 277"/>
                  <a:gd name="T1" fmla="*/ 0 h 377"/>
                  <a:gd name="T2" fmla="*/ 277 w 277"/>
                  <a:gd name="T3" fmla="*/ 370 h 377"/>
                  <a:gd name="T4" fmla="*/ 244 w 277"/>
                  <a:gd name="T5" fmla="*/ 370 h 377"/>
                  <a:gd name="T6" fmla="*/ 244 w 277"/>
                  <a:gd name="T7" fmla="*/ 325 h 377"/>
                  <a:gd name="T8" fmla="*/ 195 w 277"/>
                  <a:gd name="T9" fmla="*/ 364 h 377"/>
                  <a:gd name="T10" fmla="*/ 136 w 277"/>
                  <a:gd name="T11" fmla="*/ 377 h 377"/>
                  <a:gd name="T12" fmla="*/ 40 w 277"/>
                  <a:gd name="T13" fmla="*/ 336 h 377"/>
                  <a:gd name="T14" fmla="*/ 0 w 277"/>
                  <a:gd name="T15" fmla="*/ 236 h 377"/>
                  <a:gd name="T16" fmla="*/ 40 w 277"/>
                  <a:gd name="T17" fmla="*/ 138 h 377"/>
                  <a:gd name="T18" fmla="*/ 137 w 277"/>
                  <a:gd name="T19" fmla="*/ 97 h 377"/>
                  <a:gd name="T20" fmla="*/ 197 w 277"/>
                  <a:gd name="T21" fmla="*/ 111 h 377"/>
                  <a:gd name="T22" fmla="*/ 244 w 277"/>
                  <a:gd name="T23" fmla="*/ 153 h 377"/>
                  <a:gd name="T24" fmla="*/ 244 w 277"/>
                  <a:gd name="T25" fmla="*/ 0 h 377"/>
                  <a:gd name="T26" fmla="*/ 277 w 277"/>
                  <a:gd name="T27" fmla="*/ 0 h 377"/>
                  <a:gd name="T28" fmla="*/ 140 w 277"/>
                  <a:gd name="T29" fmla="*/ 130 h 377"/>
                  <a:gd name="T30" fmla="*/ 87 w 277"/>
                  <a:gd name="T31" fmla="*/ 144 h 377"/>
                  <a:gd name="T32" fmla="*/ 49 w 277"/>
                  <a:gd name="T33" fmla="*/ 183 h 377"/>
                  <a:gd name="T34" fmla="*/ 34 w 277"/>
                  <a:gd name="T35" fmla="*/ 237 h 377"/>
                  <a:gd name="T36" fmla="*/ 49 w 277"/>
                  <a:gd name="T37" fmla="*/ 291 h 377"/>
                  <a:gd name="T38" fmla="*/ 88 w 277"/>
                  <a:gd name="T39" fmla="*/ 331 h 377"/>
                  <a:gd name="T40" fmla="*/ 140 w 277"/>
                  <a:gd name="T41" fmla="*/ 346 h 377"/>
                  <a:gd name="T42" fmla="*/ 193 w 277"/>
                  <a:gd name="T43" fmla="*/ 331 h 377"/>
                  <a:gd name="T44" fmla="*/ 232 w 277"/>
                  <a:gd name="T45" fmla="*/ 293 h 377"/>
                  <a:gd name="T46" fmla="*/ 246 w 277"/>
                  <a:gd name="T47" fmla="*/ 238 h 377"/>
                  <a:gd name="T48" fmla="*/ 215 w 277"/>
                  <a:gd name="T49" fmla="*/ 161 h 377"/>
                  <a:gd name="T50" fmla="*/ 140 w 277"/>
                  <a:gd name="T51" fmla="*/ 13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377">
                    <a:moveTo>
                      <a:pt x="277" y="0"/>
                    </a:moveTo>
                    <a:cubicBezTo>
                      <a:pt x="277" y="370"/>
                      <a:pt x="277" y="370"/>
                      <a:pt x="277" y="370"/>
                    </a:cubicBezTo>
                    <a:cubicBezTo>
                      <a:pt x="244" y="370"/>
                      <a:pt x="244" y="370"/>
                      <a:pt x="244" y="370"/>
                    </a:cubicBezTo>
                    <a:cubicBezTo>
                      <a:pt x="244" y="325"/>
                      <a:pt x="244" y="325"/>
                      <a:pt x="244" y="325"/>
                    </a:cubicBezTo>
                    <a:cubicBezTo>
                      <a:pt x="229" y="342"/>
                      <a:pt x="213" y="355"/>
                      <a:pt x="195" y="364"/>
                    </a:cubicBezTo>
                    <a:cubicBezTo>
                      <a:pt x="177" y="373"/>
                      <a:pt x="158" y="377"/>
                      <a:pt x="136" y="377"/>
                    </a:cubicBezTo>
                    <a:cubicBezTo>
                      <a:pt x="99" y="377"/>
                      <a:pt x="66" y="364"/>
                      <a:pt x="40" y="336"/>
                    </a:cubicBezTo>
                    <a:cubicBezTo>
                      <a:pt x="13" y="309"/>
                      <a:pt x="0" y="275"/>
                      <a:pt x="0" y="236"/>
                    </a:cubicBezTo>
                    <a:cubicBezTo>
                      <a:pt x="0" y="198"/>
                      <a:pt x="13" y="165"/>
                      <a:pt x="40" y="138"/>
                    </a:cubicBezTo>
                    <a:cubicBezTo>
                      <a:pt x="67" y="110"/>
                      <a:pt x="99" y="97"/>
                      <a:pt x="137" y="97"/>
                    </a:cubicBezTo>
                    <a:cubicBezTo>
                      <a:pt x="159" y="97"/>
                      <a:pt x="179" y="101"/>
                      <a:pt x="197" y="111"/>
                    </a:cubicBezTo>
                    <a:cubicBezTo>
                      <a:pt x="215" y="120"/>
                      <a:pt x="230" y="134"/>
                      <a:pt x="244" y="153"/>
                    </a:cubicBezTo>
                    <a:cubicBezTo>
                      <a:pt x="244" y="0"/>
                      <a:pt x="244" y="0"/>
                      <a:pt x="244" y="0"/>
                    </a:cubicBezTo>
                    <a:lnTo>
                      <a:pt x="277" y="0"/>
                    </a:lnTo>
                    <a:close/>
                    <a:moveTo>
                      <a:pt x="140" y="130"/>
                    </a:moveTo>
                    <a:cubicBezTo>
                      <a:pt x="121" y="130"/>
                      <a:pt x="103" y="134"/>
                      <a:pt x="87" y="144"/>
                    </a:cubicBezTo>
                    <a:cubicBezTo>
                      <a:pt x="71" y="153"/>
                      <a:pt x="58" y="166"/>
                      <a:pt x="49" y="183"/>
                    </a:cubicBezTo>
                    <a:cubicBezTo>
                      <a:pt x="39" y="200"/>
                      <a:pt x="34" y="218"/>
                      <a:pt x="34" y="237"/>
                    </a:cubicBezTo>
                    <a:cubicBezTo>
                      <a:pt x="34" y="256"/>
                      <a:pt x="39" y="274"/>
                      <a:pt x="49" y="291"/>
                    </a:cubicBezTo>
                    <a:cubicBezTo>
                      <a:pt x="58" y="308"/>
                      <a:pt x="71" y="322"/>
                      <a:pt x="88" y="331"/>
                    </a:cubicBezTo>
                    <a:cubicBezTo>
                      <a:pt x="104" y="341"/>
                      <a:pt x="121" y="346"/>
                      <a:pt x="140" y="346"/>
                    </a:cubicBezTo>
                    <a:cubicBezTo>
                      <a:pt x="159" y="346"/>
                      <a:pt x="177" y="341"/>
                      <a:pt x="193" y="331"/>
                    </a:cubicBezTo>
                    <a:cubicBezTo>
                      <a:pt x="210" y="322"/>
                      <a:pt x="223" y="309"/>
                      <a:pt x="232" y="293"/>
                    </a:cubicBezTo>
                    <a:cubicBezTo>
                      <a:pt x="241" y="277"/>
                      <a:pt x="246" y="259"/>
                      <a:pt x="246" y="238"/>
                    </a:cubicBezTo>
                    <a:cubicBezTo>
                      <a:pt x="246" y="207"/>
                      <a:pt x="236" y="182"/>
                      <a:pt x="215" y="161"/>
                    </a:cubicBezTo>
                    <a:cubicBezTo>
                      <a:pt x="195" y="140"/>
                      <a:pt x="170" y="130"/>
                      <a:pt x="14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a:extLst>
                  <a:ext uri="{FF2B5EF4-FFF2-40B4-BE49-F238E27FC236}">
                    <a16:creationId xmlns:a16="http://schemas.microsoft.com/office/drawing/2014/main" id="{2337386C-A3F4-427A-8EAC-18911745AE5B}"/>
                  </a:ext>
                </a:extLst>
              </p:cNvPr>
              <p:cNvSpPr>
                <a:spLocks noEditPoints="1"/>
              </p:cNvSpPr>
              <p:nvPr/>
            </p:nvSpPr>
            <p:spPr bwMode="auto">
              <a:xfrm>
                <a:off x="9690100" y="-1420813"/>
                <a:ext cx="349250" cy="560388"/>
              </a:xfrm>
              <a:custGeom>
                <a:avLst/>
                <a:gdLst>
                  <a:gd name="T0" fmla="*/ 0 w 226"/>
                  <a:gd name="T1" fmla="*/ 0 h 361"/>
                  <a:gd name="T2" fmla="*/ 72 w 226"/>
                  <a:gd name="T3" fmla="*/ 0 h 361"/>
                  <a:gd name="T4" fmla="*/ 156 w 226"/>
                  <a:gd name="T5" fmla="*/ 6 h 361"/>
                  <a:gd name="T6" fmla="*/ 206 w 226"/>
                  <a:gd name="T7" fmla="*/ 37 h 361"/>
                  <a:gd name="T8" fmla="*/ 226 w 226"/>
                  <a:gd name="T9" fmla="*/ 97 h 361"/>
                  <a:gd name="T10" fmla="*/ 207 w 226"/>
                  <a:gd name="T11" fmla="*/ 156 h 361"/>
                  <a:gd name="T12" fmla="*/ 154 w 226"/>
                  <a:gd name="T13" fmla="*/ 188 h 361"/>
                  <a:gd name="T14" fmla="*/ 62 w 226"/>
                  <a:gd name="T15" fmla="*/ 194 h 361"/>
                  <a:gd name="T16" fmla="*/ 36 w 226"/>
                  <a:gd name="T17" fmla="*/ 194 h 361"/>
                  <a:gd name="T18" fmla="*/ 36 w 226"/>
                  <a:gd name="T19" fmla="*/ 361 h 361"/>
                  <a:gd name="T20" fmla="*/ 0 w 226"/>
                  <a:gd name="T21" fmla="*/ 361 h 361"/>
                  <a:gd name="T22" fmla="*/ 0 w 226"/>
                  <a:gd name="T23" fmla="*/ 0 h 361"/>
                  <a:gd name="T24" fmla="*/ 36 w 226"/>
                  <a:gd name="T25" fmla="*/ 36 h 361"/>
                  <a:gd name="T26" fmla="*/ 36 w 226"/>
                  <a:gd name="T27" fmla="*/ 158 h 361"/>
                  <a:gd name="T28" fmla="*/ 98 w 226"/>
                  <a:gd name="T29" fmla="*/ 159 h 361"/>
                  <a:gd name="T30" fmla="*/ 152 w 226"/>
                  <a:gd name="T31" fmla="*/ 152 h 361"/>
                  <a:gd name="T32" fmla="*/ 179 w 226"/>
                  <a:gd name="T33" fmla="*/ 130 h 361"/>
                  <a:gd name="T34" fmla="*/ 188 w 226"/>
                  <a:gd name="T35" fmla="*/ 97 h 361"/>
                  <a:gd name="T36" fmla="*/ 179 w 226"/>
                  <a:gd name="T37" fmla="*/ 64 h 361"/>
                  <a:gd name="T38" fmla="*/ 153 w 226"/>
                  <a:gd name="T39" fmla="*/ 42 h 361"/>
                  <a:gd name="T40" fmla="*/ 100 w 226"/>
                  <a:gd name="T41" fmla="*/ 36 h 361"/>
                  <a:gd name="T42" fmla="*/ 36 w 226"/>
                  <a:gd name="T43" fmla="*/ 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361">
                    <a:moveTo>
                      <a:pt x="0" y="0"/>
                    </a:moveTo>
                    <a:cubicBezTo>
                      <a:pt x="72" y="0"/>
                      <a:pt x="72" y="0"/>
                      <a:pt x="72" y="0"/>
                    </a:cubicBezTo>
                    <a:cubicBezTo>
                      <a:pt x="113" y="0"/>
                      <a:pt x="141" y="2"/>
                      <a:pt x="156" y="6"/>
                    </a:cubicBezTo>
                    <a:cubicBezTo>
                      <a:pt x="176" y="11"/>
                      <a:pt x="193" y="21"/>
                      <a:pt x="206" y="37"/>
                    </a:cubicBezTo>
                    <a:cubicBezTo>
                      <a:pt x="219" y="53"/>
                      <a:pt x="226" y="73"/>
                      <a:pt x="226" y="97"/>
                    </a:cubicBezTo>
                    <a:cubicBezTo>
                      <a:pt x="226" y="121"/>
                      <a:pt x="219" y="141"/>
                      <a:pt x="207" y="156"/>
                    </a:cubicBezTo>
                    <a:cubicBezTo>
                      <a:pt x="194" y="172"/>
                      <a:pt x="176" y="182"/>
                      <a:pt x="154" y="188"/>
                    </a:cubicBezTo>
                    <a:cubicBezTo>
                      <a:pt x="138" y="192"/>
                      <a:pt x="107" y="194"/>
                      <a:pt x="62" y="194"/>
                    </a:cubicBezTo>
                    <a:cubicBezTo>
                      <a:pt x="36" y="194"/>
                      <a:pt x="36" y="194"/>
                      <a:pt x="36" y="194"/>
                    </a:cubicBezTo>
                    <a:cubicBezTo>
                      <a:pt x="36" y="361"/>
                      <a:pt x="36" y="361"/>
                      <a:pt x="36" y="361"/>
                    </a:cubicBezTo>
                    <a:cubicBezTo>
                      <a:pt x="0" y="361"/>
                      <a:pt x="0" y="361"/>
                      <a:pt x="0" y="361"/>
                    </a:cubicBezTo>
                    <a:cubicBezTo>
                      <a:pt x="0" y="0"/>
                      <a:pt x="0" y="0"/>
                      <a:pt x="0" y="0"/>
                    </a:cubicBezTo>
                    <a:close/>
                    <a:moveTo>
                      <a:pt x="36" y="36"/>
                    </a:moveTo>
                    <a:cubicBezTo>
                      <a:pt x="36" y="158"/>
                      <a:pt x="36" y="158"/>
                      <a:pt x="36" y="158"/>
                    </a:cubicBezTo>
                    <a:cubicBezTo>
                      <a:pt x="98" y="159"/>
                      <a:pt x="98" y="159"/>
                      <a:pt x="98" y="159"/>
                    </a:cubicBezTo>
                    <a:cubicBezTo>
                      <a:pt x="122" y="159"/>
                      <a:pt x="140" y="157"/>
                      <a:pt x="152" y="152"/>
                    </a:cubicBezTo>
                    <a:cubicBezTo>
                      <a:pt x="163" y="148"/>
                      <a:pt x="172" y="140"/>
                      <a:pt x="179" y="130"/>
                    </a:cubicBezTo>
                    <a:cubicBezTo>
                      <a:pt x="185" y="120"/>
                      <a:pt x="188" y="109"/>
                      <a:pt x="188" y="97"/>
                    </a:cubicBezTo>
                    <a:cubicBezTo>
                      <a:pt x="188" y="85"/>
                      <a:pt x="185" y="74"/>
                      <a:pt x="179" y="64"/>
                    </a:cubicBezTo>
                    <a:cubicBezTo>
                      <a:pt x="172" y="54"/>
                      <a:pt x="164" y="46"/>
                      <a:pt x="153" y="42"/>
                    </a:cubicBezTo>
                    <a:cubicBezTo>
                      <a:pt x="142" y="38"/>
                      <a:pt x="125" y="36"/>
                      <a:pt x="100" y="36"/>
                    </a:cubicBezTo>
                    <a:cubicBezTo>
                      <a:pt x="36" y="36"/>
                      <a:pt x="36" y="36"/>
                      <a:pt x="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
                <a:extLst>
                  <a:ext uri="{FF2B5EF4-FFF2-40B4-BE49-F238E27FC236}">
                    <a16:creationId xmlns:a16="http://schemas.microsoft.com/office/drawing/2014/main" id="{4504E5C6-F6A1-49BA-9929-08B40173B7D9}"/>
                  </a:ext>
                </a:extLst>
              </p:cNvPr>
              <p:cNvSpPr>
                <a:spLocks noEditPoints="1"/>
              </p:cNvSpPr>
              <p:nvPr/>
            </p:nvSpPr>
            <p:spPr bwMode="auto">
              <a:xfrm>
                <a:off x="10123488" y="-1284288"/>
                <a:ext cx="431800" cy="434975"/>
              </a:xfrm>
              <a:custGeom>
                <a:avLst/>
                <a:gdLst>
                  <a:gd name="T0" fmla="*/ 278 w 278"/>
                  <a:gd name="T1" fmla="*/ 6 h 280"/>
                  <a:gd name="T2" fmla="*/ 278 w 278"/>
                  <a:gd name="T3" fmla="*/ 273 h 280"/>
                  <a:gd name="T4" fmla="*/ 244 w 278"/>
                  <a:gd name="T5" fmla="*/ 273 h 280"/>
                  <a:gd name="T6" fmla="*/ 244 w 278"/>
                  <a:gd name="T7" fmla="*/ 228 h 280"/>
                  <a:gd name="T8" fmla="*/ 196 w 278"/>
                  <a:gd name="T9" fmla="*/ 267 h 280"/>
                  <a:gd name="T10" fmla="*/ 137 w 278"/>
                  <a:gd name="T11" fmla="*/ 280 h 280"/>
                  <a:gd name="T12" fmla="*/ 40 w 278"/>
                  <a:gd name="T13" fmla="*/ 239 h 280"/>
                  <a:gd name="T14" fmla="*/ 0 w 278"/>
                  <a:gd name="T15" fmla="*/ 139 h 280"/>
                  <a:gd name="T16" fmla="*/ 41 w 278"/>
                  <a:gd name="T17" fmla="*/ 41 h 280"/>
                  <a:gd name="T18" fmla="*/ 138 w 278"/>
                  <a:gd name="T19" fmla="*/ 0 h 280"/>
                  <a:gd name="T20" fmla="*/ 197 w 278"/>
                  <a:gd name="T21" fmla="*/ 14 h 280"/>
                  <a:gd name="T22" fmla="*/ 244 w 278"/>
                  <a:gd name="T23" fmla="*/ 56 h 280"/>
                  <a:gd name="T24" fmla="*/ 244 w 278"/>
                  <a:gd name="T25" fmla="*/ 6 h 280"/>
                  <a:gd name="T26" fmla="*/ 278 w 278"/>
                  <a:gd name="T27" fmla="*/ 6 h 280"/>
                  <a:gd name="T28" fmla="*/ 141 w 278"/>
                  <a:gd name="T29" fmla="*/ 33 h 280"/>
                  <a:gd name="T30" fmla="*/ 88 w 278"/>
                  <a:gd name="T31" fmla="*/ 47 h 280"/>
                  <a:gd name="T32" fmla="*/ 49 w 278"/>
                  <a:gd name="T33" fmla="*/ 86 h 280"/>
                  <a:gd name="T34" fmla="*/ 35 w 278"/>
                  <a:gd name="T35" fmla="*/ 140 h 280"/>
                  <a:gd name="T36" fmla="*/ 49 w 278"/>
                  <a:gd name="T37" fmla="*/ 194 h 280"/>
                  <a:gd name="T38" fmla="*/ 88 w 278"/>
                  <a:gd name="T39" fmla="*/ 234 h 280"/>
                  <a:gd name="T40" fmla="*/ 141 w 278"/>
                  <a:gd name="T41" fmla="*/ 249 h 280"/>
                  <a:gd name="T42" fmla="*/ 194 w 278"/>
                  <a:gd name="T43" fmla="*/ 234 h 280"/>
                  <a:gd name="T44" fmla="*/ 233 w 278"/>
                  <a:gd name="T45" fmla="*/ 196 h 280"/>
                  <a:gd name="T46" fmla="*/ 246 w 278"/>
                  <a:gd name="T47" fmla="*/ 141 h 280"/>
                  <a:gd name="T48" fmla="*/ 216 w 278"/>
                  <a:gd name="T49" fmla="*/ 64 h 280"/>
                  <a:gd name="T50" fmla="*/ 141 w 278"/>
                  <a:gd name="T51" fmla="*/ 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280">
                    <a:moveTo>
                      <a:pt x="278" y="6"/>
                    </a:moveTo>
                    <a:cubicBezTo>
                      <a:pt x="278" y="273"/>
                      <a:pt x="278" y="273"/>
                      <a:pt x="278" y="273"/>
                    </a:cubicBezTo>
                    <a:cubicBezTo>
                      <a:pt x="244" y="273"/>
                      <a:pt x="244" y="273"/>
                      <a:pt x="244" y="273"/>
                    </a:cubicBezTo>
                    <a:cubicBezTo>
                      <a:pt x="244" y="228"/>
                      <a:pt x="244" y="228"/>
                      <a:pt x="244" y="228"/>
                    </a:cubicBezTo>
                    <a:cubicBezTo>
                      <a:pt x="230" y="245"/>
                      <a:pt x="214" y="258"/>
                      <a:pt x="196" y="267"/>
                    </a:cubicBezTo>
                    <a:cubicBezTo>
                      <a:pt x="178" y="276"/>
                      <a:pt x="158" y="280"/>
                      <a:pt x="137" y="280"/>
                    </a:cubicBezTo>
                    <a:cubicBezTo>
                      <a:pt x="99" y="280"/>
                      <a:pt x="67" y="267"/>
                      <a:pt x="40" y="239"/>
                    </a:cubicBezTo>
                    <a:cubicBezTo>
                      <a:pt x="14" y="212"/>
                      <a:pt x="0" y="178"/>
                      <a:pt x="0" y="139"/>
                    </a:cubicBezTo>
                    <a:cubicBezTo>
                      <a:pt x="0" y="101"/>
                      <a:pt x="14" y="68"/>
                      <a:pt x="41" y="41"/>
                    </a:cubicBezTo>
                    <a:cubicBezTo>
                      <a:pt x="68" y="13"/>
                      <a:pt x="100" y="0"/>
                      <a:pt x="138" y="0"/>
                    </a:cubicBezTo>
                    <a:cubicBezTo>
                      <a:pt x="160" y="0"/>
                      <a:pt x="180" y="4"/>
                      <a:pt x="197" y="14"/>
                    </a:cubicBezTo>
                    <a:cubicBezTo>
                      <a:pt x="215" y="23"/>
                      <a:pt x="231" y="37"/>
                      <a:pt x="244" y="56"/>
                    </a:cubicBezTo>
                    <a:cubicBezTo>
                      <a:pt x="244" y="6"/>
                      <a:pt x="244" y="6"/>
                      <a:pt x="244" y="6"/>
                    </a:cubicBezTo>
                    <a:cubicBezTo>
                      <a:pt x="278" y="6"/>
                      <a:pt x="278" y="6"/>
                      <a:pt x="278" y="6"/>
                    </a:cubicBezTo>
                    <a:close/>
                    <a:moveTo>
                      <a:pt x="141" y="33"/>
                    </a:moveTo>
                    <a:cubicBezTo>
                      <a:pt x="122" y="33"/>
                      <a:pt x="104" y="37"/>
                      <a:pt x="88" y="47"/>
                    </a:cubicBezTo>
                    <a:cubicBezTo>
                      <a:pt x="72" y="56"/>
                      <a:pt x="59" y="69"/>
                      <a:pt x="49" y="86"/>
                    </a:cubicBezTo>
                    <a:cubicBezTo>
                      <a:pt x="40" y="103"/>
                      <a:pt x="35" y="121"/>
                      <a:pt x="35" y="140"/>
                    </a:cubicBezTo>
                    <a:cubicBezTo>
                      <a:pt x="35" y="159"/>
                      <a:pt x="40" y="177"/>
                      <a:pt x="49" y="194"/>
                    </a:cubicBezTo>
                    <a:cubicBezTo>
                      <a:pt x="59" y="211"/>
                      <a:pt x="72" y="225"/>
                      <a:pt x="88" y="234"/>
                    </a:cubicBezTo>
                    <a:cubicBezTo>
                      <a:pt x="104" y="244"/>
                      <a:pt x="122" y="249"/>
                      <a:pt x="141" y="249"/>
                    </a:cubicBezTo>
                    <a:cubicBezTo>
                      <a:pt x="159" y="249"/>
                      <a:pt x="177" y="244"/>
                      <a:pt x="194" y="234"/>
                    </a:cubicBezTo>
                    <a:cubicBezTo>
                      <a:pt x="211" y="225"/>
                      <a:pt x="224" y="212"/>
                      <a:pt x="233" y="196"/>
                    </a:cubicBezTo>
                    <a:cubicBezTo>
                      <a:pt x="242" y="180"/>
                      <a:pt x="246" y="162"/>
                      <a:pt x="246" y="141"/>
                    </a:cubicBezTo>
                    <a:cubicBezTo>
                      <a:pt x="246" y="110"/>
                      <a:pt x="236" y="85"/>
                      <a:pt x="216" y="64"/>
                    </a:cubicBezTo>
                    <a:cubicBezTo>
                      <a:pt x="195" y="43"/>
                      <a:pt x="170" y="33"/>
                      <a:pt x="1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a:extLst>
                  <a:ext uri="{FF2B5EF4-FFF2-40B4-BE49-F238E27FC236}">
                    <a16:creationId xmlns:a16="http://schemas.microsoft.com/office/drawing/2014/main" id="{1B98C229-0577-4D17-A201-FC8E91F2A1C4}"/>
                  </a:ext>
                </a:extLst>
              </p:cNvPr>
              <p:cNvSpPr>
                <a:spLocks/>
              </p:cNvSpPr>
              <p:nvPr/>
            </p:nvSpPr>
            <p:spPr bwMode="auto">
              <a:xfrm>
                <a:off x="10653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2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8" y="33"/>
                      <a:pt x="76" y="38"/>
                      <a:pt x="66" y="47"/>
                    </a:cubicBezTo>
                    <a:cubicBezTo>
                      <a:pt x="55" y="56"/>
                      <a:pt x="47" y="71"/>
                      <a:pt x="42"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6">
                <a:extLst>
                  <a:ext uri="{FF2B5EF4-FFF2-40B4-BE49-F238E27FC236}">
                    <a16:creationId xmlns:a16="http://schemas.microsoft.com/office/drawing/2014/main" id="{B1C797B0-F6B5-4BAB-980E-D5CE709A3856}"/>
                  </a:ext>
                </a:extLst>
              </p:cNvPr>
              <p:cNvSpPr>
                <a:spLocks/>
              </p:cNvSpPr>
              <p:nvPr/>
            </p:nvSpPr>
            <p:spPr bwMode="auto">
              <a:xfrm>
                <a:off x="10882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7">
                <a:extLst>
                  <a:ext uri="{FF2B5EF4-FFF2-40B4-BE49-F238E27FC236}">
                    <a16:creationId xmlns:a16="http://schemas.microsoft.com/office/drawing/2014/main" id="{6C8A6CB7-47C9-4F28-BDDE-E7811703CF2D}"/>
                  </a:ext>
                </a:extLst>
              </p:cNvPr>
              <p:cNvSpPr>
                <a:spLocks/>
              </p:cNvSpPr>
              <p:nvPr/>
            </p:nvSpPr>
            <p:spPr bwMode="auto">
              <a:xfrm>
                <a:off x="11172825" y="-1284288"/>
                <a:ext cx="360363" cy="423863"/>
              </a:xfrm>
              <a:custGeom>
                <a:avLst/>
                <a:gdLst>
                  <a:gd name="T0" fmla="*/ 0 w 233"/>
                  <a:gd name="T1" fmla="*/ 6 h 273"/>
                  <a:gd name="T2" fmla="*/ 35 w 233"/>
                  <a:gd name="T3" fmla="*/ 6 h 273"/>
                  <a:gd name="T4" fmla="*/ 35 w 233"/>
                  <a:gd name="T5" fmla="*/ 54 h 273"/>
                  <a:gd name="T6" fmla="*/ 80 w 233"/>
                  <a:gd name="T7" fmla="*/ 13 h 273"/>
                  <a:gd name="T8" fmla="*/ 135 w 233"/>
                  <a:gd name="T9" fmla="*/ 0 h 273"/>
                  <a:gd name="T10" fmla="*/ 188 w 233"/>
                  <a:gd name="T11" fmla="*/ 15 h 273"/>
                  <a:gd name="T12" fmla="*/ 222 w 233"/>
                  <a:gd name="T13" fmla="*/ 56 h 273"/>
                  <a:gd name="T14" fmla="*/ 233 w 233"/>
                  <a:gd name="T15" fmla="*/ 136 h 273"/>
                  <a:gd name="T16" fmla="*/ 233 w 233"/>
                  <a:gd name="T17" fmla="*/ 273 h 273"/>
                  <a:gd name="T18" fmla="*/ 199 w 233"/>
                  <a:gd name="T19" fmla="*/ 273 h 273"/>
                  <a:gd name="T20" fmla="*/ 199 w 233"/>
                  <a:gd name="T21" fmla="*/ 146 h 273"/>
                  <a:gd name="T22" fmla="*/ 195 w 233"/>
                  <a:gd name="T23" fmla="*/ 84 h 273"/>
                  <a:gd name="T24" fmla="*/ 172 w 233"/>
                  <a:gd name="T25" fmla="*/ 45 h 273"/>
                  <a:gd name="T26" fmla="*/ 128 w 233"/>
                  <a:gd name="T27" fmla="*/ 31 h 273"/>
                  <a:gd name="T28" fmla="*/ 72 w 233"/>
                  <a:gd name="T29" fmla="*/ 52 h 273"/>
                  <a:gd name="T30" fmla="*/ 40 w 233"/>
                  <a:gd name="T31" fmla="*/ 103 h 273"/>
                  <a:gd name="T32" fmla="*/ 35 w 233"/>
                  <a:gd name="T33" fmla="*/ 176 h 273"/>
                  <a:gd name="T34" fmla="*/ 35 w 233"/>
                  <a:gd name="T35" fmla="*/ 273 h 273"/>
                  <a:gd name="T36" fmla="*/ 0 w 233"/>
                  <a:gd name="T37" fmla="*/ 273 h 273"/>
                  <a:gd name="T38" fmla="*/ 0 w 233"/>
                  <a:gd name="T39"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73">
                    <a:moveTo>
                      <a:pt x="0" y="6"/>
                    </a:moveTo>
                    <a:cubicBezTo>
                      <a:pt x="35" y="6"/>
                      <a:pt x="35" y="6"/>
                      <a:pt x="35" y="6"/>
                    </a:cubicBezTo>
                    <a:cubicBezTo>
                      <a:pt x="35" y="54"/>
                      <a:pt x="35" y="54"/>
                      <a:pt x="35" y="54"/>
                    </a:cubicBezTo>
                    <a:cubicBezTo>
                      <a:pt x="48" y="36"/>
                      <a:pt x="64" y="22"/>
                      <a:pt x="80" y="13"/>
                    </a:cubicBezTo>
                    <a:cubicBezTo>
                      <a:pt x="97" y="4"/>
                      <a:pt x="115" y="0"/>
                      <a:pt x="135" y="0"/>
                    </a:cubicBezTo>
                    <a:cubicBezTo>
                      <a:pt x="155" y="0"/>
                      <a:pt x="172" y="5"/>
                      <a:pt x="188" y="15"/>
                    </a:cubicBezTo>
                    <a:cubicBezTo>
                      <a:pt x="203" y="25"/>
                      <a:pt x="215" y="39"/>
                      <a:pt x="222" y="56"/>
                    </a:cubicBezTo>
                    <a:cubicBezTo>
                      <a:pt x="229" y="73"/>
                      <a:pt x="233" y="100"/>
                      <a:pt x="233" y="136"/>
                    </a:cubicBezTo>
                    <a:cubicBezTo>
                      <a:pt x="233" y="273"/>
                      <a:pt x="233" y="273"/>
                      <a:pt x="233" y="273"/>
                    </a:cubicBezTo>
                    <a:cubicBezTo>
                      <a:pt x="199" y="273"/>
                      <a:pt x="199" y="273"/>
                      <a:pt x="199" y="273"/>
                    </a:cubicBezTo>
                    <a:cubicBezTo>
                      <a:pt x="199" y="146"/>
                      <a:pt x="199" y="146"/>
                      <a:pt x="199" y="146"/>
                    </a:cubicBezTo>
                    <a:cubicBezTo>
                      <a:pt x="199" y="115"/>
                      <a:pt x="197" y="95"/>
                      <a:pt x="195" y="84"/>
                    </a:cubicBezTo>
                    <a:cubicBezTo>
                      <a:pt x="191" y="67"/>
                      <a:pt x="183" y="54"/>
                      <a:pt x="172" y="45"/>
                    </a:cubicBezTo>
                    <a:cubicBezTo>
                      <a:pt x="161" y="36"/>
                      <a:pt x="146" y="31"/>
                      <a:pt x="128" y="31"/>
                    </a:cubicBezTo>
                    <a:cubicBezTo>
                      <a:pt x="107" y="31"/>
                      <a:pt x="88" y="38"/>
                      <a:pt x="72" y="52"/>
                    </a:cubicBezTo>
                    <a:cubicBezTo>
                      <a:pt x="56" y="66"/>
                      <a:pt x="45" y="83"/>
                      <a:pt x="40" y="103"/>
                    </a:cubicBezTo>
                    <a:cubicBezTo>
                      <a:pt x="36" y="116"/>
                      <a:pt x="35" y="140"/>
                      <a:pt x="35" y="176"/>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
                <a:extLst>
                  <a:ext uri="{FF2B5EF4-FFF2-40B4-BE49-F238E27FC236}">
                    <a16:creationId xmlns:a16="http://schemas.microsoft.com/office/drawing/2014/main" id="{B0DD9BB8-0AED-488E-AE3E-6538E61FF008}"/>
                  </a:ext>
                </a:extLst>
              </p:cNvPr>
              <p:cNvSpPr>
                <a:spLocks noEditPoints="1"/>
              </p:cNvSpPr>
              <p:nvPr/>
            </p:nvSpPr>
            <p:spPr bwMode="auto">
              <a:xfrm>
                <a:off x="11626850" y="-1284288"/>
                <a:ext cx="428625" cy="434975"/>
              </a:xfrm>
              <a:custGeom>
                <a:avLst/>
                <a:gdLst>
                  <a:gd name="T0" fmla="*/ 238 w 276"/>
                  <a:gd name="T1" fmla="*/ 185 h 280"/>
                  <a:gd name="T2" fmla="*/ 267 w 276"/>
                  <a:gd name="T3" fmla="*/ 200 h 280"/>
                  <a:gd name="T4" fmla="*/ 234 w 276"/>
                  <a:gd name="T5" fmla="*/ 245 h 280"/>
                  <a:gd name="T6" fmla="*/ 192 w 276"/>
                  <a:gd name="T7" fmla="*/ 271 h 280"/>
                  <a:gd name="T8" fmla="*/ 139 w 276"/>
                  <a:gd name="T9" fmla="*/ 280 h 280"/>
                  <a:gd name="T10" fmla="*/ 37 w 276"/>
                  <a:gd name="T11" fmla="*/ 237 h 280"/>
                  <a:gd name="T12" fmla="*/ 0 w 276"/>
                  <a:gd name="T13" fmla="*/ 141 h 280"/>
                  <a:gd name="T14" fmla="*/ 32 w 276"/>
                  <a:gd name="T15" fmla="*/ 50 h 280"/>
                  <a:gd name="T16" fmla="*/ 137 w 276"/>
                  <a:gd name="T17" fmla="*/ 0 h 280"/>
                  <a:gd name="T18" fmla="*/ 246 w 276"/>
                  <a:gd name="T19" fmla="*/ 51 h 280"/>
                  <a:gd name="T20" fmla="*/ 276 w 276"/>
                  <a:gd name="T21" fmla="*/ 143 h 280"/>
                  <a:gd name="T22" fmla="*/ 36 w 276"/>
                  <a:gd name="T23" fmla="*/ 143 h 280"/>
                  <a:gd name="T24" fmla="*/ 65 w 276"/>
                  <a:gd name="T25" fmla="*/ 219 h 280"/>
                  <a:gd name="T26" fmla="*/ 136 w 276"/>
                  <a:gd name="T27" fmla="*/ 249 h 280"/>
                  <a:gd name="T28" fmla="*/ 176 w 276"/>
                  <a:gd name="T29" fmla="*/ 242 h 280"/>
                  <a:gd name="T30" fmla="*/ 209 w 276"/>
                  <a:gd name="T31" fmla="*/ 223 h 280"/>
                  <a:gd name="T32" fmla="*/ 238 w 276"/>
                  <a:gd name="T33" fmla="*/ 185 h 280"/>
                  <a:gd name="T34" fmla="*/ 238 w 276"/>
                  <a:gd name="T35" fmla="*/ 113 h 280"/>
                  <a:gd name="T36" fmla="*/ 218 w 276"/>
                  <a:gd name="T37" fmla="*/ 69 h 280"/>
                  <a:gd name="T38" fmla="*/ 183 w 276"/>
                  <a:gd name="T39" fmla="*/ 43 h 280"/>
                  <a:gd name="T40" fmla="*/ 138 w 276"/>
                  <a:gd name="T41" fmla="*/ 32 h 280"/>
                  <a:gd name="T42" fmla="*/ 70 w 276"/>
                  <a:gd name="T43" fmla="*/ 58 h 280"/>
                  <a:gd name="T44" fmla="*/ 39 w 276"/>
                  <a:gd name="T45" fmla="*/ 113 h 280"/>
                  <a:gd name="T46" fmla="*/ 238 w 276"/>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0">
                    <a:moveTo>
                      <a:pt x="238" y="185"/>
                    </a:moveTo>
                    <a:cubicBezTo>
                      <a:pt x="267" y="200"/>
                      <a:pt x="267" y="200"/>
                      <a:pt x="267" y="200"/>
                    </a:cubicBezTo>
                    <a:cubicBezTo>
                      <a:pt x="257" y="219"/>
                      <a:pt x="246" y="234"/>
                      <a:pt x="234" y="245"/>
                    </a:cubicBezTo>
                    <a:cubicBezTo>
                      <a:pt x="222" y="257"/>
                      <a:pt x="208" y="265"/>
                      <a:pt x="192" y="271"/>
                    </a:cubicBezTo>
                    <a:cubicBezTo>
                      <a:pt x="177" y="277"/>
                      <a:pt x="159" y="280"/>
                      <a:pt x="139" y="280"/>
                    </a:cubicBezTo>
                    <a:cubicBezTo>
                      <a:pt x="96" y="280"/>
                      <a:pt x="62" y="266"/>
                      <a:pt x="37" y="237"/>
                    </a:cubicBezTo>
                    <a:cubicBezTo>
                      <a:pt x="13" y="209"/>
                      <a:pt x="0" y="177"/>
                      <a:pt x="0" y="141"/>
                    </a:cubicBezTo>
                    <a:cubicBezTo>
                      <a:pt x="0" y="107"/>
                      <a:pt x="11" y="77"/>
                      <a:pt x="32" y="50"/>
                    </a:cubicBezTo>
                    <a:cubicBezTo>
                      <a:pt x="58" y="16"/>
                      <a:pt x="93" y="0"/>
                      <a:pt x="137" y="0"/>
                    </a:cubicBezTo>
                    <a:cubicBezTo>
                      <a:pt x="183" y="0"/>
                      <a:pt x="219" y="17"/>
                      <a:pt x="246" y="51"/>
                    </a:cubicBezTo>
                    <a:cubicBezTo>
                      <a:pt x="266" y="76"/>
                      <a:pt x="275" y="106"/>
                      <a:pt x="276" y="143"/>
                    </a:cubicBezTo>
                    <a:cubicBezTo>
                      <a:pt x="36" y="143"/>
                      <a:pt x="36" y="143"/>
                      <a:pt x="36" y="143"/>
                    </a:cubicBezTo>
                    <a:cubicBezTo>
                      <a:pt x="36" y="174"/>
                      <a:pt x="46" y="199"/>
                      <a:pt x="65" y="219"/>
                    </a:cubicBezTo>
                    <a:cubicBezTo>
                      <a:pt x="85" y="239"/>
                      <a:pt x="108" y="249"/>
                      <a:pt x="136" y="249"/>
                    </a:cubicBezTo>
                    <a:cubicBezTo>
                      <a:pt x="150" y="249"/>
                      <a:pt x="163" y="246"/>
                      <a:pt x="176" y="242"/>
                    </a:cubicBezTo>
                    <a:cubicBezTo>
                      <a:pt x="189" y="237"/>
                      <a:pt x="200" y="231"/>
                      <a:pt x="209" y="223"/>
                    </a:cubicBezTo>
                    <a:cubicBezTo>
                      <a:pt x="218" y="215"/>
                      <a:pt x="228" y="202"/>
                      <a:pt x="238" y="185"/>
                    </a:cubicBezTo>
                    <a:close/>
                    <a:moveTo>
                      <a:pt x="238" y="113"/>
                    </a:moveTo>
                    <a:cubicBezTo>
                      <a:pt x="233" y="95"/>
                      <a:pt x="227" y="80"/>
                      <a:pt x="218" y="69"/>
                    </a:cubicBezTo>
                    <a:cubicBezTo>
                      <a:pt x="209" y="58"/>
                      <a:pt x="198" y="49"/>
                      <a:pt x="183" y="43"/>
                    </a:cubicBezTo>
                    <a:cubicBezTo>
                      <a:pt x="169" y="36"/>
                      <a:pt x="154" y="32"/>
                      <a:pt x="138" y="32"/>
                    </a:cubicBezTo>
                    <a:cubicBezTo>
                      <a:pt x="112" y="32"/>
                      <a:pt x="89" y="41"/>
                      <a:pt x="70" y="58"/>
                    </a:cubicBezTo>
                    <a:cubicBezTo>
                      <a:pt x="57" y="70"/>
                      <a:pt x="46" y="88"/>
                      <a:pt x="39" y="113"/>
                    </a:cubicBezTo>
                    <a:cubicBezTo>
                      <a:pt x="238" y="113"/>
                      <a:pt x="238" y="113"/>
                      <a:pt x="238"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9">
                <a:extLst>
                  <a:ext uri="{FF2B5EF4-FFF2-40B4-BE49-F238E27FC236}">
                    <a16:creationId xmlns:a16="http://schemas.microsoft.com/office/drawing/2014/main" id="{A09E091D-CF1C-4F32-9D65-4B2ED8A423C1}"/>
                  </a:ext>
                </a:extLst>
              </p:cNvPr>
              <p:cNvSpPr>
                <a:spLocks/>
              </p:cNvSpPr>
              <p:nvPr/>
            </p:nvSpPr>
            <p:spPr bwMode="auto">
              <a:xfrm>
                <a:off x="12133263" y="-1284288"/>
                <a:ext cx="209550" cy="423863"/>
              </a:xfrm>
              <a:custGeom>
                <a:avLst/>
                <a:gdLst>
                  <a:gd name="T0" fmla="*/ 0 w 135"/>
                  <a:gd name="T1" fmla="*/ 6 h 273"/>
                  <a:gd name="T2" fmla="*/ 35 w 135"/>
                  <a:gd name="T3" fmla="*/ 6 h 273"/>
                  <a:gd name="T4" fmla="*/ 35 w 135"/>
                  <a:gd name="T5" fmla="*/ 45 h 273"/>
                  <a:gd name="T6" fmla="*/ 68 w 135"/>
                  <a:gd name="T7" fmla="*/ 11 h 273"/>
                  <a:gd name="T8" fmla="*/ 104 w 135"/>
                  <a:gd name="T9" fmla="*/ 0 h 273"/>
                  <a:gd name="T10" fmla="*/ 135 w 135"/>
                  <a:gd name="T11" fmla="*/ 9 h 273"/>
                  <a:gd name="T12" fmla="*/ 117 w 135"/>
                  <a:gd name="T13" fmla="*/ 38 h 273"/>
                  <a:gd name="T14" fmla="*/ 99 w 135"/>
                  <a:gd name="T15" fmla="*/ 33 h 273"/>
                  <a:gd name="T16" fmla="*/ 65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5" y="30"/>
                      <a:pt x="56" y="19"/>
                      <a:pt x="68" y="11"/>
                    </a:cubicBezTo>
                    <a:cubicBezTo>
                      <a:pt x="80" y="3"/>
                      <a:pt x="92" y="0"/>
                      <a:pt x="104" y="0"/>
                    </a:cubicBezTo>
                    <a:cubicBezTo>
                      <a:pt x="114" y="0"/>
                      <a:pt x="124" y="3"/>
                      <a:pt x="135" y="9"/>
                    </a:cubicBezTo>
                    <a:cubicBezTo>
                      <a:pt x="117" y="38"/>
                      <a:pt x="117" y="38"/>
                      <a:pt x="117" y="38"/>
                    </a:cubicBezTo>
                    <a:cubicBezTo>
                      <a:pt x="110" y="34"/>
                      <a:pt x="103" y="33"/>
                      <a:pt x="99" y="33"/>
                    </a:cubicBezTo>
                    <a:cubicBezTo>
                      <a:pt x="87" y="33"/>
                      <a:pt x="76" y="38"/>
                      <a:pt x="65"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4768943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Soft Blue / Purple (T)* ">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rgbClr val="4600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18" name="Rectangle 17">
            <a:extLst>
              <a:ext uri="{FF2B5EF4-FFF2-40B4-BE49-F238E27FC236}">
                <a16:creationId xmlns:a16="http://schemas.microsoft.com/office/drawing/2014/main" id="{44AD42B5-E07F-429A-9EAD-0C1D1C881610}"/>
              </a:ext>
            </a:extLst>
          </p:cNvPr>
          <p:cNvSpPr/>
          <p:nvPr userDrawn="1"/>
        </p:nvSpPr>
        <p:spPr>
          <a:xfrm>
            <a:off x="-1" y="0"/>
            <a:ext cx="7693200" cy="4688645"/>
          </a:xfrm>
          <a:prstGeom prst="rect">
            <a:avLst/>
          </a:prstGeom>
          <a:solidFill>
            <a:srgbClr val="7E60D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9" name="Rectangle 18">
            <a:extLst>
              <a:ext uri="{FF2B5EF4-FFF2-40B4-BE49-F238E27FC236}">
                <a16:creationId xmlns:a16="http://schemas.microsoft.com/office/drawing/2014/main" id="{729D5EBA-E38B-4DD0-846A-2D8BD0E097EC}"/>
              </a:ext>
            </a:extLst>
          </p:cNvPr>
          <p:cNvSpPr/>
          <p:nvPr userDrawn="1"/>
        </p:nvSpPr>
        <p:spPr>
          <a:xfrm>
            <a:off x="-1" y="1081088"/>
            <a:ext cx="8773200" cy="5049837"/>
          </a:xfrm>
          <a:prstGeom prst="rect">
            <a:avLst/>
          </a:prstGeom>
          <a:solidFill>
            <a:srgbClr val="9C8A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0" name="Rectangle 19">
            <a:extLst>
              <a:ext uri="{FF2B5EF4-FFF2-40B4-BE49-F238E27FC236}">
                <a16:creationId xmlns:a16="http://schemas.microsoft.com/office/drawing/2014/main" id="{DBB19C2C-32A2-4E21-8902-C28275118916}"/>
              </a:ext>
            </a:extLst>
          </p:cNvPr>
          <p:cNvSpPr/>
          <p:nvPr userDrawn="1"/>
        </p:nvSpPr>
        <p:spPr>
          <a:xfrm>
            <a:off x="0" y="2160000"/>
            <a:ext cx="9853200" cy="4697999"/>
          </a:xfrm>
          <a:prstGeom prst="rect">
            <a:avLst/>
          </a:prstGeom>
          <a:solidFill>
            <a:srgbClr val="D7E1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59998" y="2880000"/>
            <a:ext cx="8872901" cy="2536550"/>
          </a:xfrm>
        </p:spPr>
        <p:txBody>
          <a:bodyPr anchor="t" anchorCtr="0"/>
          <a:lstStyle>
            <a:lvl1pPr algn="l">
              <a:defRPr sz="6000">
                <a:solidFill>
                  <a:srgbClr val="4600B4"/>
                </a:solidFill>
              </a:defRPr>
            </a:lvl1pPr>
          </a:lstStyle>
          <a:p>
            <a:r>
              <a:rPr lang="en-US" dirty="0"/>
              <a:t>Click to add 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pic>
        <p:nvPicPr>
          <p:cNvPr id="16" name="Logo">
            <a:extLst>
              <a:ext uri="{FF2B5EF4-FFF2-40B4-BE49-F238E27FC236}">
                <a16:creationId xmlns:a16="http://schemas.microsoft.com/office/drawing/2014/main" id="{1F0B0EC0-F4FD-4C81-8C17-A8A47F57931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FA7F0A7-0208-4D1A-9002-4C16F6E40776}"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grpSp>
        <p:nvGrpSpPr>
          <p:cNvPr id="17" name="Templafy logo">
            <a:extLst>
              <a:ext uri="{FF2B5EF4-FFF2-40B4-BE49-F238E27FC236}">
                <a16:creationId xmlns:a16="http://schemas.microsoft.com/office/drawing/2014/main" id="{DA35701A-39B4-42F9-A3C3-CEA64029ADCD}"/>
              </a:ext>
            </a:extLst>
          </p:cNvPr>
          <p:cNvGrpSpPr/>
          <p:nvPr userDrawn="1"/>
        </p:nvGrpSpPr>
        <p:grpSpPr>
          <a:xfrm>
            <a:off x="10519464" y="6369872"/>
            <a:ext cx="1313884" cy="153729"/>
            <a:chOff x="361949" y="4413316"/>
            <a:chExt cx="11635786" cy="1361424"/>
          </a:xfrm>
          <a:solidFill>
            <a:schemeClr val="bg1"/>
          </a:solidFill>
        </p:grpSpPr>
        <p:grpSp>
          <p:nvGrpSpPr>
            <p:cNvPr id="21" name="Group 20">
              <a:extLst>
                <a:ext uri="{FF2B5EF4-FFF2-40B4-BE49-F238E27FC236}">
                  <a16:creationId xmlns:a16="http://schemas.microsoft.com/office/drawing/2014/main" id="{EBEE21F1-6B22-47CE-8CB3-0410B63EBB7B}"/>
                </a:ext>
              </a:extLst>
            </p:cNvPr>
            <p:cNvGrpSpPr/>
            <p:nvPr/>
          </p:nvGrpSpPr>
          <p:grpSpPr>
            <a:xfrm>
              <a:off x="361949" y="4413316"/>
              <a:ext cx="4976878" cy="1361424"/>
              <a:chOff x="6237288" y="-3367088"/>
              <a:chExt cx="6134100" cy="1677988"/>
            </a:xfrm>
            <a:grpFill/>
          </p:grpSpPr>
          <p:sp>
            <p:nvSpPr>
              <p:cNvPr id="39" name="Freeform 5">
                <a:extLst>
                  <a:ext uri="{FF2B5EF4-FFF2-40B4-BE49-F238E27FC236}">
                    <a16:creationId xmlns:a16="http://schemas.microsoft.com/office/drawing/2014/main" id="{719D8420-6F71-4A4B-9652-9ADABD832382}"/>
                  </a:ext>
                </a:extLst>
              </p:cNvPr>
              <p:cNvSpPr>
                <a:spLocks noEditPoints="1"/>
              </p:cNvSpPr>
              <p:nvPr/>
            </p:nvSpPr>
            <p:spPr bwMode="auto">
              <a:xfrm>
                <a:off x="11722100" y="-3367088"/>
                <a:ext cx="649288" cy="660400"/>
              </a:xfrm>
              <a:custGeom>
                <a:avLst/>
                <a:gdLst>
                  <a:gd name="T0" fmla="*/ 260 w 419"/>
                  <a:gd name="T1" fmla="*/ 150 h 425"/>
                  <a:gd name="T2" fmla="*/ 230 w 419"/>
                  <a:gd name="T3" fmla="*/ 150 h 425"/>
                  <a:gd name="T4" fmla="*/ 230 w 419"/>
                  <a:gd name="T5" fmla="*/ 295 h 425"/>
                  <a:gd name="T6" fmla="*/ 206 w 419"/>
                  <a:gd name="T7" fmla="*/ 319 h 425"/>
                  <a:gd name="T8" fmla="*/ 182 w 419"/>
                  <a:gd name="T9" fmla="*/ 295 h 425"/>
                  <a:gd name="T10" fmla="*/ 182 w 419"/>
                  <a:gd name="T11" fmla="*/ 150 h 425"/>
                  <a:gd name="T12" fmla="*/ 149 w 419"/>
                  <a:gd name="T13" fmla="*/ 150 h 425"/>
                  <a:gd name="T14" fmla="*/ 128 w 419"/>
                  <a:gd name="T15" fmla="*/ 130 h 425"/>
                  <a:gd name="T16" fmla="*/ 149 w 419"/>
                  <a:gd name="T17" fmla="*/ 109 h 425"/>
                  <a:gd name="T18" fmla="*/ 260 w 419"/>
                  <a:gd name="T19" fmla="*/ 109 h 425"/>
                  <a:gd name="T20" fmla="*/ 280 w 419"/>
                  <a:gd name="T21" fmla="*/ 130 h 425"/>
                  <a:gd name="T22" fmla="*/ 260 w 419"/>
                  <a:gd name="T23" fmla="*/ 150 h 425"/>
                  <a:gd name="T24" fmla="*/ 281 w 419"/>
                  <a:gd name="T25" fmla="*/ 0 h 425"/>
                  <a:gd name="T26" fmla="*/ 143 w 419"/>
                  <a:gd name="T27" fmla="*/ 0 h 425"/>
                  <a:gd name="T28" fmla="*/ 138 w 419"/>
                  <a:gd name="T29" fmla="*/ 0 h 425"/>
                  <a:gd name="T30" fmla="*/ 0 w 419"/>
                  <a:gd name="T31" fmla="*/ 138 h 425"/>
                  <a:gd name="T32" fmla="*/ 0 w 419"/>
                  <a:gd name="T33" fmla="*/ 227 h 425"/>
                  <a:gd name="T34" fmla="*/ 0 w 419"/>
                  <a:gd name="T35" fmla="*/ 287 h 425"/>
                  <a:gd name="T36" fmla="*/ 0 w 419"/>
                  <a:gd name="T37" fmla="*/ 425 h 425"/>
                  <a:gd name="T38" fmla="*/ 138 w 419"/>
                  <a:gd name="T39" fmla="*/ 425 h 425"/>
                  <a:gd name="T40" fmla="*/ 276 w 419"/>
                  <a:gd name="T41" fmla="*/ 425 h 425"/>
                  <a:gd name="T42" fmla="*/ 281 w 419"/>
                  <a:gd name="T43" fmla="*/ 425 h 425"/>
                  <a:gd name="T44" fmla="*/ 419 w 419"/>
                  <a:gd name="T45" fmla="*/ 287 h 425"/>
                  <a:gd name="T46" fmla="*/ 419 w 419"/>
                  <a:gd name="T47" fmla="*/ 198 h 425"/>
                  <a:gd name="T48" fmla="*/ 419 w 419"/>
                  <a:gd name="T49" fmla="*/ 138 h 425"/>
                  <a:gd name="T50" fmla="*/ 419 w 419"/>
                  <a:gd name="T51" fmla="*/ 0 h 425"/>
                  <a:gd name="T52" fmla="*/ 281 w 419"/>
                  <a:gd name="T5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425">
                    <a:moveTo>
                      <a:pt x="260" y="150"/>
                    </a:moveTo>
                    <a:cubicBezTo>
                      <a:pt x="230" y="150"/>
                      <a:pt x="230" y="150"/>
                      <a:pt x="230" y="150"/>
                    </a:cubicBezTo>
                    <a:cubicBezTo>
                      <a:pt x="230" y="295"/>
                      <a:pt x="230" y="295"/>
                      <a:pt x="230" y="295"/>
                    </a:cubicBezTo>
                    <a:cubicBezTo>
                      <a:pt x="230" y="308"/>
                      <a:pt x="219" y="319"/>
                      <a:pt x="206" y="319"/>
                    </a:cubicBezTo>
                    <a:cubicBezTo>
                      <a:pt x="193" y="319"/>
                      <a:pt x="182" y="308"/>
                      <a:pt x="182" y="295"/>
                    </a:cubicBezTo>
                    <a:cubicBezTo>
                      <a:pt x="182" y="150"/>
                      <a:pt x="182" y="150"/>
                      <a:pt x="182" y="150"/>
                    </a:cubicBezTo>
                    <a:cubicBezTo>
                      <a:pt x="149" y="150"/>
                      <a:pt x="149" y="150"/>
                      <a:pt x="149" y="150"/>
                    </a:cubicBezTo>
                    <a:cubicBezTo>
                      <a:pt x="137" y="150"/>
                      <a:pt x="128" y="141"/>
                      <a:pt x="128" y="130"/>
                    </a:cubicBezTo>
                    <a:cubicBezTo>
                      <a:pt x="128" y="118"/>
                      <a:pt x="137" y="109"/>
                      <a:pt x="149" y="109"/>
                    </a:cubicBezTo>
                    <a:cubicBezTo>
                      <a:pt x="260" y="109"/>
                      <a:pt x="260" y="109"/>
                      <a:pt x="260" y="109"/>
                    </a:cubicBezTo>
                    <a:cubicBezTo>
                      <a:pt x="271" y="109"/>
                      <a:pt x="280" y="118"/>
                      <a:pt x="280" y="130"/>
                    </a:cubicBezTo>
                    <a:cubicBezTo>
                      <a:pt x="280" y="141"/>
                      <a:pt x="271" y="150"/>
                      <a:pt x="260" y="150"/>
                    </a:cubicBezTo>
                    <a:close/>
                    <a:moveTo>
                      <a:pt x="281" y="0"/>
                    </a:moveTo>
                    <a:cubicBezTo>
                      <a:pt x="143" y="0"/>
                      <a:pt x="143" y="0"/>
                      <a:pt x="143" y="0"/>
                    </a:cubicBezTo>
                    <a:cubicBezTo>
                      <a:pt x="138" y="0"/>
                      <a:pt x="138" y="0"/>
                      <a:pt x="138" y="0"/>
                    </a:cubicBezTo>
                    <a:cubicBezTo>
                      <a:pt x="60" y="0"/>
                      <a:pt x="0" y="63"/>
                      <a:pt x="0" y="138"/>
                    </a:cubicBezTo>
                    <a:cubicBezTo>
                      <a:pt x="0" y="227"/>
                      <a:pt x="0" y="227"/>
                      <a:pt x="0" y="227"/>
                    </a:cubicBezTo>
                    <a:cubicBezTo>
                      <a:pt x="0" y="287"/>
                      <a:pt x="0" y="287"/>
                      <a:pt x="0" y="287"/>
                    </a:cubicBezTo>
                    <a:cubicBezTo>
                      <a:pt x="0" y="425"/>
                      <a:pt x="0" y="425"/>
                      <a:pt x="0" y="425"/>
                    </a:cubicBezTo>
                    <a:cubicBezTo>
                      <a:pt x="138" y="425"/>
                      <a:pt x="138" y="425"/>
                      <a:pt x="138" y="425"/>
                    </a:cubicBezTo>
                    <a:cubicBezTo>
                      <a:pt x="276" y="425"/>
                      <a:pt x="276" y="425"/>
                      <a:pt x="276" y="425"/>
                    </a:cubicBezTo>
                    <a:cubicBezTo>
                      <a:pt x="281" y="425"/>
                      <a:pt x="281" y="425"/>
                      <a:pt x="281" y="425"/>
                    </a:cubicBezTo>
                    <a:cubicBezTo>
                      <a:pt x="359" y="425"/>
                      <a:pt x="419" y="362"/>
                      <a:pt x="419" y="287"/>
                    </a:cubicBezTo>
                    <a:cubicBezTo>
                      <a:pt x="419" y="198"/>
                      <a:pt x="419" y="198"/>
                      <a:pt x="419" y="198"/>
                    </a:cubicBezTo>
                    <a:cubicBezTo>
                      <a:pt x="419" y="138"/>
                      <a:pt x="419" y="138"/>
                      <a:pt x="419" y="138"/>
                    </a:cubicBezTo>
                    <a:cubicBezTo>
                      <a:pt x="419" y="0"/>
                      <a:pt x="419" y="0"/>
                      <a:pt x="419" y="0"/>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015C5F4C-BE9F-42A7-BA4C-146C6B315E5C}"/>
                  </a:ext>
                </a:extLst>
              </p:cNvPr>
              <p:cNvSpPr>
                <a:spLocks/>
              </p:cNvSpPr>
              <p:nvPr/>
            </p:nvSpPr>
            <p:spPr bwMode="auto">
              <a:xfrm>
                <a:off x="6237288" y="-2905125"/>
                <a:ext cx="684213" cy="944563"/>
              </a:xfrm>
              <a:custGeom>
                <a:avLst/>
                <a:gdLst>
                  <a:gd name="T0" fmla="*/ 293 w 441"/>
                  <a:gd name="T1" fmla="*/ 124 h 608"/>
                  <a:gd name="T2" fmla="*/ 293 w 441"/>
                  <a:gd name="T3" fmla="*/ 533 h 608"/>
                  <a:gd name="T4" fmla="*/ 274 w 441"/>
                  <a:gd name="T5" fmla="*/ 586 h 608"/>
                  <a:gd name="T6" fmla="*/ 222 w 441"/>
                  <a:gd name="T7" fmla="*/ 608 h 608"/>
                  <a:gd name="T8" fmla="*/ 170 w 441"/>
                  <a:gd name="T9" fmla="*/ 586 h 608"/>
                  <a:gd name="T10" fmla="*/ 150 w 441"/>
                  <a:gd name="T11" fmla="*/ 533 h 608"/>
                  <a:gd name="T12" fmla="*/ 150 w 441"/>
                  <a:gd name="T13" fmla="*/ 124 h 608"/>
                  <a:gd name="T14" fmla="*/ 69 w 441"/>
                  <a:gd name="T15" fmla="*/ 124 h 608"/>
                  <a:gd name="T16" fmla="*/ 20 w 441"/>
                  <a:gd name="T17" fmla="*/ 107 h 608"/>
                  <a:gd name="T18" fmla="*/ 0 w 441"/>
                  <a:gd name="T19" fmla="*/ 64 h 608"/>
                  <a:gd name="T20" fmla="*/ 20 w 441"/>
                  <a:gd name="T21" fmla="*/ 17 h 608"/>
                  <a:gd name="T22" fmla="*/ 69 w 441"/>
                  <a:gd name="T23" fmla="*/ 0 h 608"/>
                  <a:gd name="T24" fmla="*/ 372 w 441"/>
                  <a:gd name="T25" fmla="*/ 0 h 608"/>
                  <a:gd name="T26" fmla="*/ 422 w 441"/>
                  <a:gd name="T27" fmla="*/ 17 h 608"/>
                  <a:gd name="T28" fmla="*/ 441 w 441"/>
                  <a:gd name="T29" fmla="*/ 64 h 608"/>
                  <a:gd name="T30" fmla="*/ 422 w 441"/>
                  <a:gd name="T31" fmla="*/ 107 h 608"/>
                  <a:gd name="T32" fmla="*/ 372 w 441"/>
                  <a:gd name="T33" fmla="*/ 124 h 608"/>
                  <a:gd name="T34" fmla="*/ 293 w 441"/>
                  <a:gd name="T35" fmla="*/ 12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08">
                    <a:moveTo>
                      <a:pt x="293" y="124"/>
                    </a:moveTo>
                    <a:cubicBezTo>
                      <a:pt x="293" y="533"/>
                      <a:pt x="293" y="533"/>
                      <a:pt x="293" y="533"/>
                    </a:cubicBezTo>
                    <a:cubicBezTo>
                      <a:pt x="293" y="554"/>
                      <a:pt x="288" y="571"/>
                      <a:pt x="274" y="586"/>
                    </a:cubicBezTo>
                    <a:cubicBezTo>
                      <a:pt x="261" y="601"/>
                      <a:pt x="244" y="608"/>
                      <a:pt x="222" y="608"/>
                    </a:cubicBezTo>
                    <a:cubicBezTo>
                      <a:pt x="200" y="608"/>
                      <a:pt x="182" y="601"/>
                      <a:pt x="170" y="586"/>
                    </a:cubicBezTo>
                    <a:cubicBezTo>
                      <a:pt x="158" y="571"/>
                      <a:pt x="150" y="554"/>
                      <a:pt x="150" y="533"/>
                    </a:cubicBezTo>
                    <a:cubicBezTo>
                      <a:pt x="150" y="124"/>
                      <a:pt x="150" y="124"/>
                      <a:pt x="150" y="124"/>
                    </a:cubicBezTo>
                    <a:cubicBezTo>
                      <a:pt x="69" y="124"/>
                      <a:pt x="69" y="124"/>
                      <a:pt x="69" y="124"/>
                    </a:cubicBezTo>
                    <a:cubicBezTo>
                      <a:pt x="49" y="124"/>
                      <a:pt x="32" y="119"/>
                      <a:pt x="20" y="107"/>
                    </a:cubicBezTo>
                    <a:cubicBezTo>
                      <a:pt x="7" y="98"/>
                      <a:pt x="0" y="81"/>
                      <a:pt x="0" y="64"/>
                    </a:cubicBezTo>
                    <a:cubicBezTo>
                      <a:pt x="0" y="44"/>
                      <a:pt x="7" y="29"/>
                      <a:pt x="20" y="17"/>
                    </a:cubicBezTo>
                    <a:cubicBezTo>
                      <a:pt x="32" y="5"/>
                      <a:pt x="49" y="0"/>
                      <a:pt x="69" y="0"/>
                    </a:cubicBezTo>
                    <a:cubicBezTo>
                      <a:pt x="372" y="0"/>
                      <a:pt x="372" y="0"/>
                      <a:pt x="372" y="0"/>
                    </a:cubicBezTo>
                    <a:cubicBezTo>
                      <a:pt x="392" y="0"/>
                      <a:pt x="409" y="5"/>
                      <a:pt x="422" y="17"/>
                    </a:cubicBezTo>
                    <a:cubicBezTo>
                      <a:pt x="434" y="29"/>
                      <a:pt x="441" y="44"/>
                      <a:pt x="441" y="64"/>
                    </a:cubicBezTo>
                    <a:cubicBezTo>
                      <a:pt x="441" y="83"/>
                      <a:pt x="434" y="98"/>
                      <a:pt x="422" y="107"/>
                    </a:cubicBezTo>
                    <a:cubicBezTo>
                      <a:pt x="409" y="119"/>
                      <a:pt x="392" y="124"/>
                      <a:pt x="372" y="124"/>
                    </a:cubicBezTo>
                    <a:lnTo>
                      <a:pt x="293"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777B8B26-E22D-45C4-BDEE-66D0304F5CC5}"/>
                  </a:ext>
                </a:extLst>
              </p:cNvPr>
              <p:cNvSpPr>
                <a:spLocks noEditPoints="1"/>
              </p:cNvSpPr>
              <p:nvPr/>
            </p:nvSpPr>
            <p:spPr bwMode="auto">
              <a:xfrm>
                <a:off x="6796088" y="-2695575"/>
                <a:ext cx="684213" cy="735013"/>
              </a:xfrm>
              <a:custGeom>
                <a:avLst/>
                <a:gdLst>
                  <a:gd name="T0" fmla="*/ 315 w 441"/>
                  <a:gd name="T1" fmla="*/ 193 h 473"/>
                  <a:gd name="T2" fmla="*/ 226 w 441"/>
                  <a:gd name="T3" fmla="*/ 110 h 473"/>
                  <a:gd name="T4" fmla="*/ 138 w 441"/>
                  <a:gd name="T5" fmla="*/ 193 h 473"/>
                  <a:gd name="T6" fmla="*/ 315 w 441"/>
                  <a:gd name="T7" fmla="*/ 193 h 473"/>
                  <a:gd name="T8" fmla="*/ 143 w 441"/>
                  <a:gd name="T9" fmla="*/ 280 h 473"/>
                  <a:gd name="T10" fmla="*/ 182 w 441"/>
                  <a:gd name="T11" fmla="*/ 336 h 473"/>
                  <a:gd name="T12" fmla="*/ 243 w 441"/>
                  <a:gd name="T13" fmla="*/ 358 h 473"/>
                  <a:gd name="T14" fmla="*/ 318 w 441"/>
                  <a:gd name="T15" fmla="*/ 341 h 473"/>
                  <a:gd name="T16" fmla="*/ 354 w 441"/>
                  <a:gd name="T17" fmla="*/ 322 h 473"/>
                  <a:gd name="T18" fmla="*/ 378 w 441"/>
                  <a:gd name="T19" fmla="*/ 315 h 473"/>
                  <a:gd name="T20" fmla="*/ 405 w 441"/>
                  <a:gd name="T21" fmla="*/ 322 h 473"/>
                  <a:gd name="T22" fmla="*/ 427 w 441"/>
                  <a:gd name="T23" fmla="*/ 341 h 473"/>
                  <a:gd name="T24" fmla="*/ 434 w 441"/>
                  <a:gd name="T25" fmla="*/ 368 h 473"/>
                  <a:gd name="T26" fmla="*/ 381 w 441"/>
                  <a:gd name="T27" fmla="*/ 436 h 473"/>
                  <a:gd name="T28" fmla="*/ 233 w 441"/>
                  <a:gd name="T29" fmla="*/ 473 h 473"/>
                  <a:gd name="T30" fmla="*/ 131 w 441"/>
                  <a:gd name="T31" fmla="*/ 451 h 473"/>
                  <a:gd name="T32" fmla="*/ 49 w 441"/>
                  <a:gd name="T33" fmla="*/ 388 h 473"/>
                  <a:gd name="T34" fmla="*/ 0 w 441"/>
                  <a:gd name="T35" fmla="*/ 234 h 473"/>
                  <a:gd name="T36" fmla="*/ 29 w 441"/>
                  <a:gd name="T37" fmla="*/ 117 h 473"/>
                  <a:gd name="T38" fmla="*/ 112 w 441"/>
                  <a:gd name="T39" fmla="*/ 32 h 473"/>
                  <a:gd name="T40" fmla="*/ 226 w 441"/>
                  <a:gd name="T41" fmla="*/ 0 h 473"/>
                  <a:gd name="T42" fmla="*/ 335 w 441"/>
                  <a:gd name="T43" fmla="*/ 30 h 473"/>
                  <a:gd name="T44" fmla="*/ 412 w 441"/>
                  <a:gd name="T45" fmla="*/ 110 h 473"/>
                  <a:gd name="T46" fmla="*/ 441 w 441"/>
                  <a:gd name="T47" fmla="*/ 220 h 473"/>
                  <a:gd name="T48" fmla="*/ 429 w 441"/>
                  <a:gd name="T49" fmla="*/ 266 h 473"/>
                  <a:gd name="T50" fmla="*/ 386 w 441"/>
                  <a:gd name="T51" fmla="*/ 281 h 473"/>
                  <a:gd name="T52" fmla="*/ 143 w 441"/>
                  <a:gd name="T53" fmla="*/ 281 h 473"/>
                  <a:gd name="T54" fmla="*/ 143 w 441"/>
                  <a:gd name="T55" fmla="*/ 28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473">
                    <a:moveTo>
                      <a:pt x="315" y="193"/>
                    </a:moveTo>
                    <a:cubicBezTo>
                      <a:pt x="301" y="137"/>
                      <a:pt x="272" y="110"/>
                      <a:pt x="226" y="110"/>
                    </a:cubicBezTo>
                    <a:cubicBezTo>
                      <a:pt x="184" y="110"/>
                      <a:pt x="155" y="137"/>
                      <a:pt x="138" y="193"/>
                    </a:cubicBezTo>
                    <a:lnTo>
                      <a:pt x="315" y="193"/>
                    </a:lnTo>
                    <a:close/>
                    <a:moveTo>
                      <a:pt x="143" y="280"/>
                    </a:moveTo>
                    <a:cubicBezTo>
                      <a:pt x="153" y="307"/>
                      <a:pt x="165" y="327"/>
                      <a:pt x="182" y="336"/>
                    </a:cubicBezTo>
                    <a:cubicBezTo>
                      <a:pt x="201" y="351"/>
                      <a:pt x="221" y="358"/>
                      <a:pt x="243" y="358"/>
                    </a:cubicBezTo>
                    <a:cubicBezTo>
                      <a:pt x="269" y="358"/>
                      <a:pt x="294" y="354"/>
                      <a:pt x="318" y="341"/>
                    </a:cubicBezTo>
                    <a:cubicBezTo>
                      <a:pt x="354" y="322"/>
                      <a:pt x="354" y="322"/>
                      <a:pt x="354" y="322"/>
                    </a:cubicBezTo>
                    <a:cubicBezTo>
                      <a:pt x="361" y="319"/>
                      <a:pt x="369" y="317"/>
                      <a:pt x="378" y="315"/>
                    </a:cubicBezTo>
                    <a:cubicBezTo>
                      <a:pt x="388" y="315"/>
                      <a:pt x="398" y="317"/>
                      <a:pt x="405" y="322"/>
                    </a:cubicBezTo>
                    <a:cubicBezTo>
                      <a:pt x="415" y="327"/>
                      <a:pt x="422" y="334"/>
                      <a:pt x="427" y="341"/>
                    </a:cubicBezTo>
                    <a:cubicBezTo>
                      <a:pt x="432" y="349"/>
                      <a:pt x="434" y="358"/>
                      <a:pt x="434" y="368"/>
                    </a:cubicBezTo>
                    <a:cubicBezTo>
                      <a:pt x="434" y="393"/>
                      <a:pt x="417" y="414"/>
                      <a:pt x="381" y="436"/>
                    </a:cubicBezTo>
                    <a:cubicBezTo>
                      <a:pt x="337" y="461"/>
                      <a:pt x="289" y="473"/>
                      <a:pt x="233" y="473"/>
                    </a:cubicBezTo>
                    <a:cubicBezTo>
                      <a:pt x="197" y="473"/>
                      <a:pt x="163" y="466"/>
                      <a:pt x="131" y="451"/>
                    </a:cubicBezTo>
                    <a:cubicBezTo>
                      <a:pt x="100" y="436"/>
                      <a:pt x="70" y="417"/>
                      <a:pt x="49" y="388"/>
                    </a:cubicBezTo>
                    <a:cubicBezTo>
                      <a:pt x="17" y="349"/>
                      <a:pt x="0" y="298"/>
                      <a:pt x="0" y="234"/>
                    </a:cubicBezTo>
                    <a:cubicBezTo>
                      <a:pt x="0" y="193"/>
                      <a:pt x="10" y="154"/>
                      <a:pt x="29" y="117"/>
                    </a:cubicBezTo>
                    <a:cubicBezTo>
                      <a:pt x="49" y="81"/>
                      <a:pt x="75" y="54"/>
                      <a:pt x="112" y="32"/>
                    </a:cubicBezTo>
                    <a:cubicBezTo>
                      <a:pt x="146" y="10"/>
                      <a:pt x="184" y="0"/>
                      <a:pt x="226" y="0"/>
                    </a:cubicBezTo>
                    <a:cubicBezTo>
                      <a:pt x="264" y="0"/>
                      <a:pt x="301" y="10"/>
                      <a:pt x="335" y="30"/>
                    </a:cubicBezTo>
                    <a:cubicBezTo>
                      <a:pt x="369" y="49"/>
                      <a:pt x="393" y="76"/>
                      <a:pt x="412" y="110"/>
                    </a:cubicBezTo>
                    <a:cubicBezTo>
                      <a:pt x="432" y="144"/>
                      <a:pt x="441" y="181"/>
                      <a:pt x="441" y="220"/>
                    </a:cubicBezTo>
                    <a:cubicBezTo>
                      <a:pt x="441" y="242"/>
                      <a:pt x="437" y="256"/>
                      <a:pt x="429" y="266"/>
                    </a:cubicBezTo>
                    <a:cubicBezTo>
                      <a:pt x="420" y="276"/>
                      <a:pt x="405" y="281"/>
                      <a:pt x="386" y="281"/>
                    </a:cubicBezTo>
                    <a:cubicBezTo>
                      <a:pt x="143" y="281"/>
                      <a:pt x="143" y="281"/>
                      <a:pt x="143" y="281"/>
                    </a:cubicBezTo>
                    <a:lnTo>
                      <a:pt x="14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1D02328D-DF2B-497B-9067-65CBE4DF1182}"/>
                  </a:ext>
                </a:extLst>
              </p:cNvPr>
              <p:cNvSpPr>
                <a:spLocks/>
              </p:cNvSpPr>
              <p:nvPr/>
            </p:nvSpPr>
            <p:spPr bwMode="auto">
              <a:xfrm>
                <a:off x="7564438" y="-2695575"/>
                <a:ext cx="1017588" cy="735013"/>
              </a:xfrm>
              <a:custGeom>
                <a:avLst/>
                <a:gdLst>
                  <a:gd name="T0" fmla="*/ 127 w 656"/>
                  <a:gd name="T1" fmla="*/ 46 h 473"/>
                  <a:gd name="T2" fmla="*/ 242 w 656"/>
                  <a:gd name="T3" fmla="*/ 0 h 473"/>
                  <a:gd name="T4" fmla="*/ 328 w 656"/>
                  <a:gd name="T5" fmla="*/ 22 h 473"/>
                  <a:gd name="T6" fmla="*/ 364 w 656"/>
                  <a:gd name="T7" fmla="*/ 59 h 473"/>
                  <a:gd name="T8" fmla="*/ 431 w 656"/>
                  <a:gd name="T9" fmla="*/ 15 h 473"/>
                  <a:gd name="T10" fmla="*/ 502 w 656"/>
                  <a:gd name="T11" fmla="*/ 0 h 473"/>
                  <a:gd name="T12" fmla="*/ 579 w 656"/>
                  <a:gd name="T13" fmla="*/ 20 h 473"/>
                  <a:gd name="T14" fmla="*/ 634 w 656"/>
                  <a:gd name="T15" fmla="*/ 73 h 473"/>
                  <a:gd name="T16" fmla="*/ 656 w 656"/>
                  <a:gd name="T17" fmla="*/ 151 h 473"/>
                  <a:gd name="T18" fmla="*/ 656 w 656"/>
                  <a:gd name="T19" fmla="*/ 393 h 473"/>
                  <a:gd name="T20" fmla="*/ 639 w 656"/>
                  <a:gd name="T21" fmla="*/ 446 h 473"/>
                  <a:gd name="T22" fmla="*/ 591 w 656"/>
                  <a:gd name="T23" fmla="*/ 468 h 473"/>
                  <a:gd name="T24" fmla="*/ 557 w 656"/>
                  <a:gd name="T25" fmla="*/ 458 h 473"/>
                  <a:gd name="T26" fmla="*/ 536 w 656"/>
                  <a:gd name="T27" fmla="*/ 432 h 473"/>
                  <a:gd name="T28" fmla="*/ 529 w 656"/>
                  <a:gd name="T29" fmla="*/ 395 h 473"/>
                  <a:gd name="T30" fmla="*/ 529 w 656"/>
                  <a:gd name="T31" fmla="*/ 182 h 473"/>
                  <a:gd name="T32" fmla="*/ 510 w 656"/>
                  <a:gd name="T33" fmla="*/ 134 h 473"/>
                  <a:gd name="T34" fmla="*/ 459 w 656"/>
                  <a:gd name="T35" fmla="*/ 114 h 473"/>
                  <a:gd name="T36" fmla="*/ 412 w 656"/>
                  <a:gd name="T37" fmla="*/ 134 h 473"/>
                  <a:gd name="T38" fmla="*/ 392 w 656"/>
                  <a:gd name="T39" fmla="*/ 182 h 473"/>
                  <a:gd name="T40" fmla="*/ 392 w 656"/>
                  <a:gd name="T41" fmla="*/ 395 h 473"/>
                  <a:gd name="T42" fmla="*/ 376 w 656"/>
                  <a:gd name="T43" fmla="*/ 449 h 473"/>
                  <a:gd name="T44" fmla="*/ 328 w 656"/>
                  <a:gd name="T45" fmla="*/ 471 h 473"/>
                  <a:gd name="T46" fmla="*/ 280 w 656"/>
                  <a:gd name="T47" fmla="*/ 449 h 473"/>
                  <a:gd name="T48" fmla="*/ 263 w 656"/>
                  <a:gd name="T49" fmla="*/ 398 h 473"/>
                  <a:gd name="T50" fmla="*/ 263 w 656"/>
                  <a:gd name="T51" fmla="*/ 197 h 473"/>
                  <a:gd name="T52" fmla="*/ 246 w 656"/>
                  <a:gd name="T53" fmla="*/ 138 h 473"/>
                  <a:gd name="T54" fmla="*/ 196 w 656"/>
                  <a:gd name="T55" fmla="*/ 117 h 473"/>
                  <a:gd name="T56" fmla="*/ 148 w 656"/>
                  <a:gd name="T57" fmla="*/ 136 h 473"/>
                  <a:gd name="T58" fmla="*/ 129 w 656"/>
                  <a:gd name="T59" fmla="*/ 185 h 473"/>
                  <a:gd name="T60" fmla="*/ 129 w 656"/>
                  <a:gd name="T61" fmla="*/ 398 h 473"/>
                  <a:gd name="T62" fmla="*/ 112 w 656"/>
                  <a:gd name="T63" fmla="*/ 451 h 473"/>
                  <a:gd name="T64" fmla="*/ 65 w 656"/>
                  <a:gd name="T65" fmla="*/ 473 h 473"/>
                  <a:gd name="T66" fmla="*/ 17 w 656"/>
                  <a:gd name="T67" fmla="*/ 451 h 473"/>
                  <a:gd name="T68" fmla="*/ 0 w 656"/>
                  <a:gd name="T69" fmla="*/ 400 h 473"/>
                  <a:gd name="T70" fmla="*/ 0 w 656"/>
                  <a:gd name="T71" fmla="*/ 85 h 473"/>
                  <a:gd name="T72" fmla="*/ 17 w 656"/>
                  <a:gd name="T73" fmla="*/ 34 h 473"/>
                  <a:gd name="T74" fmla="*/ 60 w 656"/>
                  <a:gd name="T75" fmla="*/ 10 h 473"/>
                  <a:gd name="T76" fmla="*/ 127 w 656"/>
                  <a:gd name="T77" fmla="*/ 4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473">
                    <a:moveTo>
                      <a:pt x="127" y="46"/>
                    </a:moveTo>
                    <a:cubicBezTo>
                      <a:pt x="160" y="17"/>
                      <a:pt x="199" y="0"/>
                      <a:pt x="242" y="0"/>
                    </a:cubicBezTo>
                    <a:cubicBezTo>
                      <a:pt x="275" y="0"/>
                      <a:pt x="304" y="8"/>
                      <a:pt x="328" y="22"/>
                    </a:cubicBezTo>
                    <a:cubicBezTo>
                      <a:pt x="340" y="29"/>
                      <a:pt x="352" y="42"/>
                      <a:pt x="364" y="59"/>
                    </a:cubicBezTo>
                    <a:cubicBezTo>
                      <a:pt x="388" y="39"/>
                      <a:pt x="409" y="25"/>
                      <a:pt x="431" y="15"/>
                    </a:cubicBezTo>
                    <a:cubicBezTo>
                      <a:pt x="452" y="5"/>
                      <a:pt x="476" y="0"/>
                      <a:pt x="502" y="0"/>
                    </a:cubicBezTo>
                    <a:cubicBezTo>
                      <a:pt x="531" y="0"/>
                      <a:pt x="555" y="8"/>
                      <a:pt x="579" y="20"/>
                    </a:cubicBezTo>
                    <a:cubicBezTo>
                      <a:pt x="603" y="32"/>
                      <a:pt x="622" y="51"/>
                      <a:pt x="634" y="73"/>
                    </a:cubicBezTo>
                    <a:cubicBezTo>
                      <a:pt x="648" y="97"/>
                      <a:pt x="656" y="121"/>
                      <a:pt x="656" y="151"/>
                    </a:cubicBezTo>
                    <a:cubicBezTo>
                      <a:pt x="656" y="393"/>
                      <a:pt x="656" y="393"/>
                      <a:pt x="656" y="393"/>
                    </a:cubicBezTo>
                    <a:cubicBezTo>
                      <a:pt x="656" y="415"/>
                      <a:pt x="651" y="432"/>
                      <a:pt x="639" y="446"/>
                    </a:cubicBezTo>
                    <a:cubicBezTo>
                      <a:pt x="627" y="461"/>
                      <a:pt x="613" y="468"/>
                      <a:pt x="591" y="468"/>
                    </a:cubicBezTo>
                    <a:cubicBezTo>
                      <a:pt x="577" y="468"/>
                      <a:pt x="567" y="466"/>
                      <a:pt x="557" y="458"/>
                    </a:cubicBezTo>
                    <a:cubicBezTo>
                      <a:pt x="548" y="451"/>
                      <a:pt x="541" y="444"/>
                      <a:pt x="536" y="432"/>
                    </a:cubicBezTo>
                    <a:cubicBezTo>
                      <a:pt x="531" y="420"/>
                      <a:pt x="529" y="407"/>
                      <a:pt x="529" y="395"/>
                    </a:cubicBezTo>
                    <a:cubicBezTo>
                      <a:pt x="529" y="182"/>
                      <a:pt x="529" y="182"/>
                      <a:pt x="529" y="182"/>
                    </a:cubicBezTo>
                    <a:cubicBezTo>
                      <a:pt x="529" y="163"/>
                      <a:pt x="522" y="146"/>
                      <a:pt x="510" y="134"/>
                    </a:cubicBezTo>
                    <a:cubicBezTo>
                      <a:pt x="498" y="122"/>
                      <a:pt x="481" y="114"/>
                      <a:pt x="459" y="114"/>
                    </a:cubicBezTo>
                    <a:cubicBezTo>
                      <a:pt x="440" y="114"/>
                      <a:pt x="423" y="122"/>
                      <a:pt x="412" y="134"/>
                    </a:cubicBezTo>
                    <a:cubicBezTo>
                      <a:pt x="400" y="146"/>
                      <a:pt x="392" y="163"/>
                      <a:pt x="392" y="182"/>
                    </a:cubicBezTo>
                    <a:cubicBezTo>
                      <a:pt x="392" y="395"/>
                      <a:pt x="392" y="395"/>
                      <a:pt x="392" y="395"/>
                    </a:cubicBezTo>
                    <a:cubicBezTo>
                      <a:pt x="392" y="417"/>
                      <a:pt x="388" y="434"/>
                      <a:pt x="376" y="449"/>
                    </a:cubicBezTo>
                    <a:cubicBezTo>
                      <a:pt x="364" y="463"/>
                      <a:pt x="349" y="471"/>
                      <a:pt x="328" y="471"/>
                    </a:cubicBezTo>
                    <a:cubicBezTo>
                      <a:pt x="309" y="471"/>
                      <a:pt x="292" y="463"/>
                      <a:pt x="280" y="449"/>
                    </a:cubicBezTo>
                    <a:cubicBezTo>
                      <a:pt x="268" y="434"/>
                      <a:pt x="263" y="417"/>
                      <a:pt x="263" y="398"/>
                    </a:cubicBezTo>
                    <a:cubicBezTo>
                      <a:pt x="263" y="197"/>
                      <a:pt x="263" y="197"/>
                      <a:pt x="263" y="197"/>
                    </a:cubicBezTo>
                    <a:cubicBezTo>
                      <a:pt x="263" y="172"/>
                      <a:pt x="258" y="153"/>
                      <a:pt x="246" y="138"/>
                    </a:cubicBezTo>
                    <a:cubicBezTo>
                      <a:pt x="234" y="124"/>
                      <a:pt x="218" y="117"/>
                      <a:pt x="196" y="117"/>
                    </a:cubicBezTo>
                    <a:cubicBezTo>
                      <a:pt x="177" y="117"/>
                      <a:pt x="163" y="124"/>
                      <a:pt x="148" y="136"/>
                    </a:cubicBezTo>
                    <a:cubicBezTo>
                      <a:pt x="136" y="148"/>
                      <a:pt x="129" y="165"/>
                      <a:pt x="129" y="185"/>
                    </a:cubicBezTo>
                    <a:cubicBezTo>
                      <a:pt x="129" y="398"/>
                      <a:pt x="129" y="398"/>
                      <a:pt x="129" y="398"/>
                    </a:cubicBezTo>
                    <a:cubicBezTo>
                      <a:pt x="129" y="420"/>
                      <a:pt x="124" y="437"/>
                      <a:pt x="112" y="451"/>
                    </a:cubicBezTo>
                    <a:cubicBezTo>
                      <a:pt x="100" y="466"/>
                      <a:pt x="86" y="473"/>
                      <a:pt x="65" y="473"/>
                    </a:cubicBezTo>
                    <a:cubicBezTo>
                      <a:pt x="45" y="473"/>
                      <a:pt x="29" y="466"/>
                      <a:pt x="17" y="451"/>
                    </a:cubicBezTo>
                    <a:cubicBezTo>
                      <a:pt x="5" y="437"/>
                      <a:pt x="0" y="420"/>
                      <a:pt x="0" y="400"/>
                    </a:cubicBezTo>
                    <a:cubicBezTo>
                      <a:pt x="0" y="85"/>
                      <a:pt x="0" y="85"/>
                      <a:pt x="0" y="85"/>
                    </a:cubicBezTo>
                    <a:cubicBezTo>
                      <a:pt x="0" y="66"/>
                      <a:pt x="5" y="49"/>
                      <a:pt x="17" y="34"/>
                    </a:cubicBezTo>
                    <a:cubicBezTo>
                      <a:pt x="29" y="20"/>
                      <a:pt x="43" y="12"/>
                      <a:pt x="60" y="10"/>
                    </a:cubicBezTo>
                    <a:cubicBezTo>
                      <a:pt x="84" y="3"/>
                      <a:pt x="105" y="17"/>
                      <a:pt x="12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8C78925A-08C9-4176-B13D-8993410CB4AC}"/>
                  </a:ext>
                </a:extLst>
              </p:cNvPr>
              <p:cNvSpPr>
                <a:spLocks noEditPoints="1"/>
              </p:cNvSpPr>
              <p:nvPr/>
            </p:nvSpPr>
            <p:spPr bwMode="auto">
              <a:xfrm>
                <a:off x="8683625" y="-2695575"/>
                <a:ext cx="685800" cy="1006475"/>
              </a:xfrm>
              <a:custGeom>
                <a:avLst/>
                <a:gdLst>
                  <a:gd name="T0" fmla="*/ 126 w 442"/>
                  <a:gd name="T1" fmla="*/ 239 h 648"/>
                  <a:gd name="T2" fmla="*/ 135 w 442"/>
                  <a:gd name="T3" fmla="*/ 295 h 648"/>
                  <a:gd name="T4" fmla="*/ 167 w 442"/>
                  <a:gd name="T5" fmla="*/ 337 h 648"/>
                  <a:gd name="T6" fmla="*/ 219 w 442"/>
                  <a:gd name="T7" fmla="*/ 354 h 648"/>
                  <a:gd name="T8" fmla="*/ 265 w 442"/>
                  <a:gd name="T9" fmla="*/ 337 h 648"/>
                  <a:gd name="T10" fmla="*/ 295 w 442"/>
                  <a:gd name="T11" fmla="*/ 293 h 648"/>
                  <a:gd name="T12" fmla="*/ 305 w 442"/>
                  <a:gd name="T13" fmla="*/ 239 h 648"/>
                  <a:gd name="T14" fmla="*/ 295 w 442"/>
                  <a:gd name="T15" fmla="*/ 186 h 648"/>
                  <a:gd name="T16" fmla="*/ 265 w 442"/>
                  <a:gd name="T17" fmla="*/ 142 h 648"/>
                  <a:gd name="T18" fmla="*/ 219 w 442"/>
                  <a:gd name="T19" fmla="*/ 125 h 648"/>
                  <a:gd name="T20" fmla="*/ 167 w 442"/>
                  <a:gd name="T21" fmla="*/ 142 h 648"/>
                  <a:gd name="T22" fmla="*/ 135 w 442"/>
                  <a:gd name="T23" fmla="*/ 183 h 648"/>
                  <a:gd name="T24" fmla="*/ 126 w 442"/>
                  <a:gd name="T25" fmla="*/ 239 h 648"/>
                  <a:gd name="T26" fmla="*/ 126 w 442"/>
                  <a:gd name="T27" fmla="*/ 54 h 648"/>
                  <a:gd name="T28" fmla="*/ 236 w 442"/>
                  <a:gd name="T29" fmla="*/ 0 h 648"/>
                  <a:gd name="T30" fmla="*/ 368 w 442"/>
                  <a:gd name="T31" fmla="*/ 51 h 648"/>
                  <a:gd name="T32" fmla="*/ 422 w 442"/>
                  <a:gd name="T33" fmla="*/ 132 h 648"/>
                  <a:gd name="T34" fmla="*/ 442 w 442"/>
                  <a:gd name="T35" fmla="*/ 227 h 648"/>
                  <a:gd name="T36" fmla="*/ 417 w 442"/>
                  <a:gd name="T37" fmla="*/ 346 h 648"/>
                  <a:gd name="T38" fmla="*/ 346 w 442"/>
                  <a:gd name="T39" fmla="*/ 436 h 648"/>
                  <a:gd name="T40" fmla="*/ 236 w 442"/>
                  <a:gd name="T41" fmla="*/ 471 h 648"/>
                  <a:gd name="T42" fmla="*/ 133 w 442"/>
                  <a:gd name="T43" fmla="*/ 432 h 648"/>
                  <a:gd name="T44" fmla="*/ 133 w 442"/>
                  <a:gd name="T45" fmla="*/ 573 h 648"/>
                  <a:gd name="T46" fmla="*/ 116 w 442"/>
                  <a:gd name="T47" fmla="*/ 626 h 648"/>
                  <a:gd name="T48" fmla="*/ 67 w 442"/>
                  <a:gd name="T49" fmla="*/ 648 h 648"/>
                  <a:gd name="T50" fmla="*/ 18 w 442"/>
                  <a:gd name="T51" fmla="*/ 626 h 648"/>
                  <a:gd name="T52" fmla="*/ 0 w 442"/>
                  <a:gd name="T53" fmla="*/ 575 h 648"/>
                  <a:gd name="T54" fmla="*/ 0 w 442"/>
                  <a:gd name="T55" fmla="*/ 81 h 648"/>
                  <a:gd name="T56" fmla="*/ 15 w 442"/>
                  <a:gd name="T57" fmla="*/ 25 h 648"/>
                  <a:gd name="T58" fmla="*/ 62 w 442"/>
                  <a:gd name="T59" fmla="*/ 3 h 648"/>
                  <a:gd name="T60" fmla="*/ 101 w 442"/>
                  <a:gd name="T61" fmla="*/ 15 h 648"/>
                  <a:gd name="T62" fmla="*/ 126 w 442"/>
                  <a:gd name="T63" fmla="*/ 5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648">
                    <a:moveTo>
                      <a:pt x="126" y="239"/>
                    </a:moveTo>
                    <a:cubicBezTo>
                      <a:pt x="126" y="259"/>
                      <a:pt x="128" y="276"/>
                      <a:pt x="135" y="295"/>
                    </a:cubicBezTo>
                    <a:cubicBezTo>
                      <a:pt x="143" y="312"/>
                      <a:pt x="153" y="327"/>
                      <a:pt x="167" y="337"/>
                    </a:cubicBezTo>
                    <a:cubicBezTo>
                      <a:pt x="182" y="346"/>
                      <a:pt x="199" y="354"/>
                      <a:pt x="219" y="354"/>
                    </a:cubicBezTo>
                    <a:cubicBezTo>
                      <a:pt x="236" y="354"/>
                      <a:pt x="253" y="349"/>
                      <a:pt x="265" y="337"/>
                    </a:cubicBezTo>
                    <a:cubicBezTo>
                      <a:pt x="278" y="324"/>
                      <a:pt x="287" y="310"/>
                      <a:pt x="295" y="293"/>
                    </a:cubicBezTo>
                    <a:cubicBezTo>
                      <a:pt x="302" y="276"/>
                      <a:pt x="305" y="256"/>
                      <a:pt x="305" y="239"/>
                    </a:cubicBezTo>
                    <a:cubicBezTo>
                      <a:pt x="305" y="222"/>
                      <a:pt x="302" y="203"/>
                      <a:pt x="295" y="186"/>
                    </a:cubicBezTo>
                    <a:cubicBezTo>
                      <a:pt x="287" y="168"/>
                      <a:pt x="278" y="154"/>
                      <a:pt x="265" y="142"/>
                    </a:cubicBezTo>
                    <a:cubicBezTo>
                      <a:pt x="253" y="129"/>
                      <a:pt x="236" y="125"/>
                      <a:pt x="219" y="125"/>
                    </a:cubicBezTo>
                    <a:cubicBezTo>
                      <a:pt x="199" y="125"/>
                      <a:pt x="182" y="129"/>
                      <a:pt x="167" y="142"/>
                    </a:cubicBezTo>
                    <a:cubicBezTo>
                      <a:pt x="153" y="151"/>
                      <a:pt x="143" y="166"/>
                      <a:pt x="135" y="183"/>
                    </a:cubicBezTo>
                    <a:cubicBezTo>
                      <a:pt x="128" y="200"/>
                      <a:pt x="126" y="220"/>
                      <a:pt x="126" y="239"/>
                    </a:cubicBezTo>
                    <a:moveTo>
                      <a:pt x="126" y="54"/>
                    </a:moveTo>
                    <a:cubicBezTo>
                      <a:pt x="157" y="20"/>
                      <a:pt x="194" y="0"/>
                      <a:pt x="236" y="0"/>
                    </a:cubicBezTo>
                    <a:cubicBezTo>
                      <a:pt x="290" y="0"/>
                      <a:pt x="334" y="17"/>
                      <a:pt x="368" y="51"/>
                    </a:cubicBezTo>
                    <a:cubicBezTo>
                      <a:pt x="390" y="73"/>
                      <a:pt x="410" y="100"/>
                      <a:pt x="422" y="132"/>
                    </a:cubicBezTo>
                    <a:cubicBezTo>
                      <a:pt x="435" y="164"/>
                      <a:pt x="442" y="195"/>
                      <a:pt x="442" y="227"/>
                    </a:cubicBezTo>
                    <a:cubicBezTo>
                      <a:pt x="442" y="268"/>
                      <a:pt x="435" y="310"/>
                      <a:pt x="417" y="346"/>
                    </a:cubicBezTo>
                    <a:cubicBezTo>
                      <a:pt x="403" y="383"/>
                      <a:pt x="378" y="415"/>
                      <a:pt x="346" y="436"/>
                    </a:cubicBezTo>
                    <a:cubicBezTo>
                      <a:pt x="314" y="461"/>
                      <a:pt x="278" y="471"/>
                      <a:pt x="236" y="471"/>
                    </a:cubicBezTo>
                    <a:cubicBezTo>
                      <a:pt x="199" y="471"/>
                      <a:pt x="165" y="458"/>
                      <a:pt x="133" y="432"/>
                    </a:cubicBezTo>
                    <a:cubicBezTo>
                      <a:pt x="133" y="573"/>
                      <a:pt x="133" y="573"/>
                      <a:pt x="133" y="573"/>
                    </a:cubicBezTo>
                    <a:cubicBezTo>
                      <a:pt x="133" y="595"/>
                      <a:pt x="128" y="612"/>
                      <a:pt x="116" y="626"/>
                    </a:cubicBezTo>
                    <a:cubicBezTo>
                      <a:pt x="103" y="641"/>
                      <a:pt x="89" y="648"/>
                      <a:pt x="67" y="648"/>
                    </a:cubicBezTo>
                    <a:cubicBezTo>
                      <a:pt x="47" y="648"/>
                      <a:pt x="30" y="641"/>
                      <a:pt x="18" y="626"/>
                    </a:cubicBezTo>
                    <a:cubicBezTo>
                      <a:pt x="5" y="612"/>
                      <a:pt x="0" y="595"/>
                      <a:pt x="0" y="575"/>
                    </a:cubicBezTo>
                    <a:cubicBezTo>
                      <a:pt x="0" y="81"/>
                      <a:pt x="0" y="81"/>
                      <a:pt x="0" y="81"/>
                    </a:cubicBezTo>
                    <a:cubicBezTo>
                      <a:pt x="0" y="59"/>
                      <a:pt x="5" y="39"/>
                      <a:pt x="15" y="25"/>
                    </a:cubicBezTo>
                    <a:cubicBezTo>
                      <a:pt x="25" y="10"/>
                      <a:pt x="42" y="3"/>
                      <a:pt x="62" y="3"/>
                    </a:cubicBezTo>
                    <a:cubicBezTo>
                      <a:pt x="79" y="3"/>
                      <a:pt x="91" y="8"/>
                      <a:pt x="101" y="15"/>
                    </a:cubicBezTo>
                    <a:cubicBezTo>
                      <a:pt x="111" y="22"/>
                      <a:pt x="118" y="39"/>
                      <a:pt x="126"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0">
                <a:extLst>
                  <a:ext uri="{FF2B5EF4-FFF2-40B4-BE49-F238E27FC236}">
                    <a16:creationId xmlns:a16="http://schemas.microsoft.com/office/drawing/2014/main" id="{AACB9D20-AB17-4161-A5BC-A406ACBD6033}"/>
                  </a:ext>
                </a:extLst>
              </p:cNvPr>
              <p:cNvSpPr>
                <a:spLocks/>
              </p:cNvSpPr>
              <p:nvPr/>
            </p:nvSpPr>
            <p:spPr bwMode="auto">
              <a:xfrm>
                <a:off x="9431338" y="-3009900"/>
                <a:ext cx="187325" cy="1027113"/>
              </a:xfrm>
              <a:custGeom>
                <a:avLst/>
                <a:gdLst>
                  <a:gd name="T0" fmla="*/ 120 w 120"/>
                  <a:gd name="T1" fmla="*/ 70 h 661"/>
                  <a:gd name="T2" fmla="*/ 120 w 120"/>
                  <a:gd name="T3" fmla="*/ 586 h 661"/>
                  <a:gd name="T4" fmla="*/ 105 w 120"/>
                  <a:gd name="T5" fmla="*/ 640 h 661"/>
                  <a:gd name="T6" fmla="*/ 60 w 120"/>
                  <a:gd name="T7" fmla="*/ 661 h 661"/>
                  <a:gd name="T8" fmla="*/ 16 w 120"/>
                  <a:gd name="T9" fmla="*/ 640 h 661"/>
                  <a:gd name="T10" fmla="*/ 0 w 120"/>
                  <a:gd name="T11" fmla="*/ 588 h 661"/>
                  <a:gd name="T12" fmla="*/ 0 w 120"/>
                  <a:gd name="T13" fmla="*/ 73 h 661"/>
                  <a:gd name="T14" fmla="*/ 7 w 120"/>
                  <a:gd name="T15" fmla="*/ 36 h 661"/>
                  <a:gd name="T16" fmla="*/ 27 w 120"/>
                  <a:gd name="T17" fmla="*/ 10 h 661"/>
                  <a:gd name="T18" fmla="*/ 58 w 120"/>
                  <a:gd name="T19" fmla="*/ 0 h 661"/>
                  <a:gd name="T20" fmla="*/ 103 w 120"/>
                  <a:gd name="T21" fmla="*/ 22 h 661"/>
                  <a:gd name="T22" fmla="*/ 120 w 120"/>
                  <a:gd name="T23" fmla="*/ 7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61">
                    <a:moveTo>
                      <a:pt x="120" y="70"/>
                    </a:moveTo>
                    <a:cubicBezTo>
                      <a:pt x="120" y="586"/>
                      <a:pt x="120" y="586"/>
                      <a:pt x="120" y="586"/>
                    </a:cubicBezTo>
                    <a:cubicBezTo>
                      <a:pt x="120" y="608"/>
                      <a:pt x="116" y="625"/>
                      <a:pt x="105" y="640"/>
                    </a:cubicBezTo>
                    <a:cubicBezTo>
                      <a:pt x="94" y="654"/>
                      <a:pt x="80" y="661"/>
                      <a:pt x="60" y="661"/>
                    </a:cubicBezTo>
                    <a:cubicBezTo>
                      <a:pt x="42" y="661"/>
                      <a:pt x="27" y="654"/>
                      <a:pt x="16" y="640"/>
                    </a:cubicBezTo>
                    <a:cubicBezTo>
                      <a:pt x="4" y="625"/>
                      <a:pt x="0" y="608"/>
                      <a:pt x="0" y="588"/>
                    </a:cubicBezTo>
                    <a:cubicBezTo>
                      <a:pt x="0" y="73"/>
                      <a:pt x="0" y="73"/>
                      <a:pt x="0" y="73"/>
                    </a:cubicBezTo>
                    <a:cubicBezTo>
                      <a:pt x="0" y="61"/>
                      <a:pt x="2" y="48"/>
                      <a:pt x="7" y="36"/>
                    </a:cubicBezTo>
                    <a:cubicBezTo>
                      <a:pt x="11" y="24"/>
                      <a:pt x="18" y="17"/>
                      <a:pt x="27" y="10"/>
                    </a:cubicBezTo>
                    <a:cubicBezTo>
                      <a:pt x="36" y="2"/>
                      <a:pt x="47" y="0"/>
                      <a:pt x="58" y="0"/>
                    </a:cubicBezTo>
                    <a:cubicBezTo>
                      <a:pt x="76" y="0"/>
                      <a:pt x="91" y="7"/>
                      <a:pt x="103" y="22"/>
                    </a:cubicBezTo>
                    <a:cubicBezTo>
                      <a:pt x="116" y="31"/>
                      <a:pt x="120" y="48"/>
                      <a:pt x="120"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1">
                <a:extLst>
                  <a:ext uri="{FF2B5EF4-FFF2-40B4-BE49-F238E27FC236}">
                    <a16:creationId xmlns:a16="http://schemas.microsoft.com/office/drawing/2014/main" id="{DD82603E-03F2-49D1-9A32-D61E6E3784B7}"/>
                  </a:ext>
                </a:extLst>
              </p:cNvPr>
              <p:cNvSpPr>
                <a:spLocks noEditPoints="1"/>
              </p:cNvSpPr>
              <p:nvPr/>
            </p:nvSpPr>
            <p:spPr bwMode="auto">
              <a:xfrm>
                <a:off x="9701213" y="-2695575"/>
                <a:ext cx="706438" cy="735013"/>
              </a:xfrm>
              <a:custGeom>
                <a:avLst/>
                <a:gdLst>
                  <a:gd name="T0" fmla="*/ 131 w 455"/>
                  <a:gd name="T1" fmla="*/ 235 h 473"/>
                  <a:gd name="T2" fmla="*/ 153 w 455"/>
                  <a:gd name="T3" fmla="*/ 315 h 473"/>
                  <a:gd name="T4" fmla="*/ 220 w 455"/>
                  <a:gd name="T5" fmla="*/ 349 h 473"/>
                  <a:gd name="T6" fmla="*/ 272 w 455"/>
                  <a:gd name="T7" fmla="*/ 335 h 473"/>
                  <a:gd name="T8" fmla="*/ 306 w 455"/>
                  <a:gd name="T9" fmla="*/ 294 h 473"/>
                  <a:gd name="T10" fmla="*/ 319 w 455"/>
                  <a:gd name="T11" fmla="*/ 240 h 473"/>
                  <a:gd name="T12" fmla="*/ 294 w 455"/>
                  <a:gd name="T13" fmla="*/ 155 h 473"/>
                  <a:gd name="T14" fmla="*/ 222 w 455"/>
                  <a:gd name="T15" fmla="*/ 121 h 473"/>
                  <a:gd name="T16" fmla="*/ 158 w 455"/>
                  <a:gd name="T17" fmla="*/ 155 h 473"/>
                  <a:gd name="T18" fmla="*/ 131 w 455"/>
                  <a:gd name="T19" fmla="*/ 235 h 473"/>
                  <a:gd name="T20" fmla="*/ 321 w 455"/>
                  <a:gd name="T21" fmla="*/ 420 h 473"/>
                  <a:gd name="T22" fmla="*/ 272 w 455"/>
                  <a:gd name="T23" fmla="*/ 461 h 473"/>
                  <a:gd name="T24" fmla="*/ 210 w 455"/>
                  <a:gd name="T25" fmla="*/ 473 h 473"/>
                  <a:gd name="T26" fmla="*/ 79 w 455"/>
                  <a:gd name="T27" fmla="*/ 422 h 473"/>
                  <a:gd name="T28" fmla="*/ 0 w 455"/>
                  <a:gd name="T29" fmla="*/ 235 h 473"/>
                  <a:gd name="T30" fmla="*/ 69 w 455"/>
                  <a:gd name="T31" fmla="*/ 61 h 473"/>
                  <a:gd name="T32" fmla="*/ 208 w 455"/>
                  <a:gd name="T33" fmla="*/ 0 h 473"/>
                  <a:gd name="T34" fmla="*/ 269 w 455"/>
                  <a:gd name="T35" fmla="*/ 12 h 473"/>
                  <a:gd name="T36" fmla="*/ 321 w 455"/>
                  <a:gd name="T37" fmla="*/ 51 h 473"/>
                  <a:gd name="T38" fmla="*/ 386 w 455"/>
                  <a:gd name="T39" fmla="*/ 3 h 473"/>
                  <a:gd name="T40" fmla="*/ 435 w 455"/>
                  <a:gd name="T41" fmla="*/ 22 h 473"/>
                  <a:gd name="T42" fmla="*/ 455 w 455"/>
                  <a:gd name="T43" fmla="*/ 71 h 473"/>
                  <a:gd name="T44" fmla="*/ 455 w 455"/>
                  <a:gd name="T45" fmla="*/ 391 h 473"/>
                  <a:gd name="T46" fmla="*/ 435 w 455"/>
                  <a:gd name="T47" fmla="*/ 446 h 473"/>
                  <a:gd name="T48" fmla="*/ 386 w 455"/>
                  <a:gd name="T49" fmla="*/ 468 h 473"/>
                  <a:gd name="T50" fmla="*/ 321 w 455"/>
                  <a:gd name="T51" fmla="*/ 42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73">
                    <a:moveTo>
                      <a:pt x="131" y="235"/>
                    </a:moveTo>
                    <a:cubicBezTo>
                      <a:pt x="131" y="267"/>
                      <a:pt x="138" y="294"/>
                      <a:pt x="153" y="315"/>
                    </a:cubicBezTo>
                    <a:cubicBezTo>
                      <a:pt x="168" y="340"/>
                      <a:pt x="190" y="349"/>
                      <a:pt x="220" y="349"/>
                    </a:cubicBezTo>
                    <a:cubicBezTo>
                      <a:pt x="240" y="349"/>
                      <a:pt x="257" y="344"/>
                      <a:pt x="272" y="335"/>
                    </a:cubicBezTo>
                    <a:cubicBezTo>
                      <a:pt x="287" y="325"/>
                      <a:pt x="297" y="311"/>
                      <a:pt x="306" y="294"/>
                    </a:cubicBezTo>
                    <a:cubicBezTo>
                      <a:pt x="316" y="277"/>
                      <a:pt x="319" y="260"/>
                      <a:pt x="319" y="240"/>
                    </a:cubicBezTo>
                    <a:cubicBezTo>
                      <a:pt x="319" y="206"/>
                      <a:pt x="311" y="180"/>
                      <a:pt x="294" y="155"/>
                    </a:cubicBezTo>
                    <a:cubicBezTo>
                      <a:pt x="279" y="134"/>
                      <a:pt x="255" y="121"/>
                      <a:pt x="222" y="121"/>
                    </a:cubicBezTo>
                    <a:cubicBezTo>
                      <a:pt x="195" y="121"/>
                      <a:pt x="173" y="134"/>
                      <a:pt x="158" y="155"/>
                    </a:cubicBezTo>
                    <a:cubicBezTo>
                      <a:pt x="138" y="182"/>
                      <a:pt x="131" y="209"/>
                      <a:pt x="131" y="235"/>
                    </a:cubicBezTo>
                    <a:moveTo>
                      <a:pt x="321" y="420"/>
                    </a:moveTo>
                    <a:cubicBezTo>
                      <a:pt x="304" y="439"/>
                      <a:pt x="289" y="454"/>
                      <a:pt x="272" y="461"/>
                    </a:cubicBezTo>
                    <a:cubicBezTo>
                      <a:pt x="255" y="470"/>
                      <a:pt x="235" y="473"/>
                      <a:pt x="210" y="473"/>
                    </a:cubicBezTo>
                    <a:cubicBezTo>
                      <a:pt x="161" y="473"/>
                      <a:pt x="119" y="456"/>
                      <a:pt x="79" y="422"/>
                    </a:cubicBezTo>
                    <a:cubicBezTo>
                      <a:pt x="27" y="376"/>
                      <a:pt x="0" y="313"/>
                      <a:pt x="0" y="235"/>
                    </a:cubicBezTo>
                    <a:cubicBezTo>
                      <a:pt x="0" y="163"/>
                      <a:pt x="22" y="105"/>
                      <a:pt x="69" y="61"/>
                    </a:cubicBezTo>
                    <a:cubicBezTo>
                      <a:pt x="109" y="22"/>
                      <a:pt x="156" y="0"/>
                      <a:pt x="208" y="0"/>
                    </a:cubicBezTo>
                    <a:cubicBezTo>
                      <a:pt x="232" y="0"/>
                      <a:pt x="252" y="5"/>
                      <a:pt x="269" y="12"/>
                    </a:cubicBezTo>
                    <a:cubicBezTo>
                      <a:pt x="287" y="20"/>
                      <a:pt x="304" y="34"/>
                      <a:pt x="321" y="51"/>
                    </a:cubicBezTo>
                    <a:cubicBezTo>
                      <a:pt x="336" y="20"/>
                      <a:pt x="356" y="3"/>
                      <a:pt x="386" y="3"/>
                    </a:cubicBezTo>
                    <a:cubicBezTo>
                      <a:pt x="405" y="3"/>
                      <a:pt x="420" y="10"/>
                      <a:pt x="435" y="22"/>
                    </a:cubicBezTo>
                    <a:cubicBezTo>
                      <a:pt x="450" y="34"/>
                      <a:pt x="455" y="51"/>
                      <a:pt x="455" y="71"/>
                    </a:cubicBezTo>
                    <a:cubicBezTo>
                      <a:pt x="455" y="391"/>
                      <a:pt x="455" y="391"/>
                      <a:pt x="455" y="391"/>
                    </a:cubicBezTo>
                    <a:cubicBezTo>
                      <a:pt x="455" y="412"/>
                      <a:pt x="447" y="429"/>
                      <a:pt x="435" y="446"/>
                    </a:cubicBezTo>
                    <a:cubicBezTo>
                      <a:pt x="423" y="461"/>
                      <a:pt x="405" y="468"/>
                      <a:pt x="386" y="468"/>
                    </a:cubicBezTo>
                    <a:cubicBezTo>
                      <a:pt x="353" y="470"/>
                      <a:pt x="334" y="454"/>
                      <a:pt x="321"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2">
                <a:extLst>
                  <a:ext uri="{FF2B5EF4-FFF2-40B4-BE49-F238E27FC236}">
                    <a16:creationId xmlns:a16="http://schemas.microsoft.com/office/drawing/2014/main" id="{D28996EC-498F-4CBC-9A77-5055B9BE6BB1}"/>
                  </a:ext>
                </a:extLst>
              </p:cNvPr>
              <p:cNvSpPr>
                <a:spLocks/>
              </p:cNvSpPr>
              <p:nvPr/>
            </p:nvSpPr>
            <p:spPr bwMode="auto">
              <a:xfrm>
                <a:off x="10428288" y="-3009900"/>
                <a:ext cx="477838" cy="1027113"/>
              </a:xfrm>
              <a:custGeom>
                <a:avLst/>
                <a:gdLst>
                  <a:gd name="T0" fmla="*/ 211 w 308"/>
                  <a:gd name="T1" fmla="*/ 322 h 661"/>
                  <a:gd name="T2" fmla="*/ 211 w 308"/>
                  <a:gd name="T3" fmla="*/ 586 h 661"/>
                  <a:gd name="T4" fmla="*/ 194 w 308"/>
                  <a:gd name="T5" fmla="*/ 639 h 661"/>
                  <a:gd name="T6" fmla="*/ 147 w 308"/>
                  <a:gd name="T7" fmla="*/ 661 h 661"/>
                  <a:gd name="T8" fmla="*/ 100 w 308"/>
                  <a:gd name="T9" fmla="*/ 639 h 661"/>
                  <a:gd name="T10" fmla="*/ 83 w 308"/>
                  <a:gd name="T11" fmla="*/ 588 h 661"/>
                  <a:gd name="T12" fmla="*/ 83 w 308"/>
                  <a:gd name="T13" fmla="*/ 325 h 661"/>
                  <a:gd name="T14" fmla="*/ 64 w 308"/>
                  <a:gd name="T15" fmla="*/ 325 h 661"/>
                  <a:gd name="T16" fmla="*/ 19 w 308"/>
                  <a:gd name="T17" fmla="*/ 307 h 661"/>
                  <a:gd name="T18" fmla="*/ 0 w 308"/>
                  <a:gd name="T19" fmla="*/ 263 h 661"/>
                  <a:gd name="T20" fmla="*/ 19 w 308"/>
                  <a:gd name="T21" fmla="*/ 220 h 661"/>
                  <a:gd name="T22" fmla="*/ 64 w 308"/>
                  <a:gd name="T23" fmla="*/ 202 h 661"/>
                  <a:gd name="T24" fmla="*/ 83 w 308"/>
                  <a:gd name="T25" fmla="*/ 202 h 661"/>
                  <a:gd name="T26" fmla="*/ 83 w 308"/>
                  <a:gd name="T27" fmla="*/ 137 h 661"/>
                  <a:gd name="T28" fmla="*/ 126 w 308"/>
                  <a:gd name="T29" fmla="*/ 34 h 661"/>
                  <a:gd name="T30" fmla="*/ 216 w 308"/>
                  <a:gd name="T31" fmla="*/ 0 h 661"/>
                  <a:gd name="T32" fmla="*/ 296 w 308"/>
                  <a:gd name="T33" fmla="*/ 58 h 661"/>
                  <a:gd name="T34" fmla="*/ 282 w 308"/>
                  <a:gd name="T35" fmla="*/ 100 h 661"/>
                  <a:gd name="T36" fmla="*/ 246 w 308"/>
                  <a:gd name="T37" fmla="*/ 117 h 661"/>
                  <a:gd name="T38" fmla="*/ 218 w 308"/>
                  <a:gd name="T39" fmla="*/ 127 h 661"/>
                  <a:gd name="T40" fmla="*/ 208 w 308"/>
                  <a:gd name="T41" fmla="*/ 154 h 661"/>
                  <a:gd name="T42" fmla="*/ 208 w 308"/>
                  <a:gd name="T43" fmla="*/ 205 h 661"/>
                  <a:gd name="T44" fmla="*/ 244 w 308"/>
                  <a:gd name="T45" fmla="*/ 205 h 661"/>
                  <a:gd name="T46" fmla="*/ 289 w 308"/>
                  <a:gd name="T47" fmla="*/ 220 h 661"/>
                  <a:gd name="T48" fmla="*/ 308 w 308"/>
                  <a:gd name="T49" fmla="*/ 263 h 661"/>
                  <a:gd name="T50" fmla="*/ 289 w 308"/>
                  <a:gd name="T51" fmla="*/ 307 h 661"/>
                  <a:gd name="T52" fmla="*/ 244 w 308"/>
                  <a:gd name="T53" fmla="*/ 325 h 661"/>
                  <a:gd name="T54" fmla="*/ 211 w 308"/>
                  <a:gd name="T55" fmla="*/ 325 h 661"/>
                  <a:gd name="T56" fmla="*/ 211 w 308"/>
                  <a:gd name="T57" fmla="*/ 32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661">
                    <a:moveTo>
                      <a:pt x="211" y="322"/>
                    </a:moveTo>
                    <a:cubicBezTo>
                      <a:pt x="211" y="586"/>
                      <a:pt x="211" y="586"/>
                      <a:pt x="211" y="586"/>
                    </a:cubicBezTo>
                    <a:cubicBezTo>
                      <a:pt x="211" y="608"/>
                      <a:pt x="206" y="625"/>
                      <a:pt x="194" y="639"/>
                    </a:cubicBezTo>
                    <a:cubicBezTo>
                      <a:pt x="182" y="654"/>
                      <a:pt x="168" y="661"/>
                      <a:pt x="147" y="661"/>
                    </a:cubicBezTo>
                    <a:cubicBezTo>
                      <a:pt x="128" y="661"/>
                      <a:pt x="111" y="654"/>
                      <a:pt x="100" y="639"/>
                    </a:cubicBezTo>
                    <a:cubicBezTo>
                      <a:pt x="88" y="625"/>
                      <a:pt x="83" y="608"/>
                      <a:pt x="83" y="588"/>
                    </a:cubicBezTo>
                    <a:cubicBezTo>
                      <a:pt x="83" y="325"/>
                      <a:pt x="83" y="325"/>
                      <a:pt x="83" y="325"/>
                    </a:cubicBezTo>
                    <a:cubicBezTo>
                      <a:pt x="64" y="325"/>
                      <a:pt x="64" y="325"/>
                      <a:pt x="64" y="325"/>
                    </a:cubicBezTo>
                    <a:cubicBezTo>
                      <a:pt x="45" y="325"/>
                      <a:pt x="31" y="320"/>
                      <a:pt x="19" y="307"/>
                    </a:cubicBezTo>
                    <a:cubicBezTo>
                      <a:pt x="7" y="298"/>
                      <a:pt x="0" y="283"/>
                      <a:pt x="0" y="263"/>
                    </a:cubicBezTo>
                    <a:cubicBezTo>
                      <a:pt x="0" y="246"/>
                      <a:pt x="7" y="232"/>
                      <a:pt x="19" y="220"/>
                    </a:cubicBezTo>
                    <a:cubicBezTo>
                      <a:pt x="31" y="210"/>
                      <a:pt x="48" y="202"/>
                      <a:pt x="64" y="202"/>
                    </a:cubicBezTo>
                    <a:cubicBezTo>
                      <a:pt x="83" y="202"/>
                      <a:pt x="83" y="202"/>
                      <a:pt x="83" y="202"/>
                    </a:cubicBezTo>
                    <a:cubicBezTo>
                      <a:pt x="83" y="137"/>
                      <a:pt x="83" y="137"/>
                      <a:pt x="83" y="137"/>
                    </a:cubicBezTo>
                    <a:cubicBezTo>
                      <a:pt x="83" y="93"/>
                      <a:pt x="97" y="58"/>
                      <a:pt x="126" y="34"/>
                    </a:cubicBezTo>
                    <a:cubicBezTo>
                      <a:pt x="152" y="10"/>
                      <a:pt x="180" y="0"/>
                      <a:pt x="216" y="0"/>
                    </a:cubicBezTo>
                    <a:cubicBezTo>
                      <a:pt x="270" y="0"/>
                      <a:pt x="296" y="19"/>
                      <a:pt x="296" y="58"/>
                    </a:cubicBezTo>
                    <a:cubicBezTo>
                      <a:pt x="296" y="75"/>
                      <a:pt x="291" y="88"/>
                      <a:pt x="282" y="100"/>
                    </a:cubicBezTo>
                    <a:cubicBezTo>
                      <a:pt x="272" y="110"/>
                      <a:pt x="261" y="117"/>
                      <a:pt x="246" y="117"/>
                    </a:cubicBezTo>
                    <a:cubicBezTo>
                      <a:pt x="234" y="117"/>
                      <a:pt x="225" y="122"/>
                      <a:pt x="218" y="127"/>
                    </a:cubicBezTo>
                    <a:cubicBezTo>
                      <a:pt x="211" y="132"/>
                      <a:pt x="208" y="141"/>
                      <a:pt x="208" y="154"/>
                    </a:cubicBezTo>
                    <a:cubicBezTo>
                      <a:pt x="208" y="205"/>
                      <a:pt x="208" y="205"/>
                      <a:pt x="208" y="205"/>
                    </a:cubicBezTo>
                    <a:cubicBezTo>
                      <a:pt x="244" y="205"/>
                      <a:pt x="244" y="205"/>
                      <a:pt x="244" y="205"/>
                    </a:cubicBezTo>
                    <a:cubicBezTo>
                      <a:pt x="263" y="205"/>
                      <a:pt x="277" y="210"/>
                      <a:pt x="289" y="220"/>
                    </a:cubicBezTo>
                    <a:cubicBezTo>
                      <a:pt x="301" y="229"/>
                      <a:pt x="308" y="244"/>
                      <a:pt x="308" y="263"/>
                    </a:cubicBezTo>
                    <a:cubicBezTo>
                      <a:pt x="308" y="283"/>
                      <a:pt x="301" y="298"/>
                      <a:pt x="289" y="307"/>
                    </a:cubicBezTo>
                    <a:cubicBezTo>
                      <a:pt x="277" y="317"/>
                      <a:pt x="261" y="325"/>
                      <a:pt x="244" y="325"/>
                    </a:cubicBezTo>
                    <a:cubicBezTo>
                      <a:pt x="211" y="325"/>
                      <a:pt x="211" y="325"/>
                      <a:pt x="211" y="325"/>
                    </a:cubicBezTo>
                    <a:cubicBezTo>
                      <a:pt x="211" y="322"/>
                      <a:pt x="211" y="322"/>
                      <a:pt x="211" y="3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3">
                <a:extLst>
                  <a:ext uri="{FF2B5EF4-FFF2-40B4-BE49-F238E27FC236}">
                    <a16:creationId xmlns:a16="http://schemas.microsoft.com/office/drawing/2014/main" id="{92F0A349-FCBC-4B59-8B2C-88660D46C19A}"/>
                  </a:ext>
                </a:extLst>
              </p:cNvPr>
              <p:cNvSpPr>
                <a:spLocks/>
              </p:cNvSpPr>
              <p:nvPr/>
            </p:nvSpPr>
            <p:spPr bwMode="auto">
              <a:xfrm>
                <a:off x="10968038" y="-2673350"/>
                <a:ext cx="642938" cy="984250"/>
              </a:xfrm>
              <a:custGeom>
                <a:avLst/>
                <a:gdLst>
                  <a:gd name="T0" fmla="*/ 204 w 415"/>
                  <a:gd name="T1" fmla="*/ 251 h 634"/>
                  <a:gd name="T2" fmla="*/ 280 w 415"/>
                  <a:gd name="T3" fmla="*/ 63 h 634"/>
                  <a:gd name="T4" fmla="*/ 303 w 415"/>
                  <a:gd name="T5" fmla="*/ 19 h 634"/>
                  <a:gd name="T6" fmla="*/ 339 w 415"/>
                  <a:gd name="T7" fmla="*/ 2 h 634"/>
                  <a:gd name="T8" fmla="*/ 374 w 415"/>
                  <a:gd name="T9" fmla="*/ 10 h 634"/>
                  <a:gd name="T10" fmla="*/ 403 w 415"/>
                  <a:gd name="T11" fmla="*/ 29 h 634"/>
                  <a:gd name="T12" fmla="*/ 415 w 415"/>
                  <a:gd name="T13" fmla="*/ 58 h 634"/>
                  <a:gd name="T14" fmla="*/ 408 w 415"/>
                  <a:gd name="T15" fmla="*/ 97 h 634"/>
                  <a:gd name="T16" fmla="*/ 201 w 415"/>
                  <a:gd name="T17" fmla="*/ 588 h 634"/>
                  <a:gd name="T18" fmla="*/ 147 w 415"/>
                  <a:gd name="T19" fmla="*/ 634 h 634"/>
                  <a:gd name="T20" fmla="*/ 100 w 415"/>
                  <a:gd name="T21" fmla="*/ 620 h 634"/>
                  <a:gd name="T22" fmla="*/ 76 w 415"/>
                  <a:gd name="T23" fmla="*/ 578 h 634"/>
                  <a:gd name="T24" fmla="*/ 83 w 415"/>
                  <a:gd name="T25" fmla="*/ 539 h 634"/>
                  <a:gd name="T26" fmla="*/ 140 w 415"/>
                  <a:gd name="T27" fmla="*/ 407 h 634"/>
                  <a:gd name="T28" fmla="*/ 7 w 415"/>
                  <a:gd name="T29" fmla="*/ 95 h 634"/>
                  <a:gd name="T30" fmla="*/ 0 w 415"/>
                  <a:gd name="T31" fmla="*/ 56 h 634"/>
                  <a:gd name="T32" fmla="*/ 24 w 415"/>
                  <a:gd name="T33" fmla="*/ 14 h 634"/>
                  <a:gd name="T34" fmla="*/ 73 w 415"/>
                  <a:gd name="T35" fmla="*/ 0 h 634"/>
                  <a:gd name="T36" fmla="*/ 109 w 415"/>
                  <a:gd name="T37" fmla="*/ 17 h 634"/>
                  <a:gd name="T38" fmla="*/ 133 w 415"/>
                  <a:gd name="T39" fmla="*/ 61 h 634"/>
                  <a:gd name="T40" fmla="*/ 204 w 415"/>
                  <a:gd name="T41" fmla="*/ 2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5" h="634">
                    <a:moveTo>
                      <a:pt x="204" y="251"/>
                    </a:moveTo>
                    <a:cubicBezTo>
                      <a:pt x="280" y="63"/>
                      <a:pt x="280" y="63"/>
                      <a:pt x="280" y="63"/>
                    </a:cubicBezTo>
                    <a:cubicBezTo>
                      <a:pt x="287" y="44"/>
                      <a:pt x="296" y="29"/>
                      <a:pt x="303" y="19"/>
                    </a:cubicBezTo>
                    <a:cubicBezTo>
                      <a:pt x="310" y="10"/>
                      <a:pt x="325" y="2"/>
                      <a:pt x="339" y="2"/>
                    </a:cubicBezTo>
                    <a:cubicBezTo>
                      <a:pt x="351" y="2"/>
                      <a:pt x="363" y="5"/>
                      <a:pt x="374" y="10"/>
                    </a:cubicBezTo>
                    <a:cubicBezTo>
                      <a:pt x="386" y="14"/>
                      <a:pt x="396" y="22"/>
                      <a:pt x="403" y="29"/>
                    </a:cubicBezTo>
                    <a:cubicBezTo>
                      <a:pt x="410" y="39"/>
                      <a:pt x="415" y="49"/>
                      <a:pt x="415" y="58"/>
                    </a:cubicBezTo>
                    <a:cubicBezTo>
                      <a:pt x="415" y="73"/>
                      <a:pt x="412" y="88"/>
                      <a:pt x="408" y="97"/>
                    </a:cubicBezTo>
                    <a:cubicBezTo>
                      <a:pt x="201" y="588"/>
                      <a:pt x="201" y="588"/>
                      <a:pt x="201" y="588"/>
                    </a:cubicBezTo>
                    <a:cubicBezTo>
                      <a:pt x="190" y="617"/>
                      <a:pt x="171" y="634"/>
                      <a:pt x="147" y="634"/>
                    </a:cubicBezTo>
                    <a:cubicBezTo>
                      <a:pt x="130" y="634"/>
                      <a:pt x="114" y="630"/>
                      <a:pt x="100" y="620"/>
                    </a:cubicBezTo>
                    <a:cubicBezTo>
                      <a:pt x="85" y="610"/>
                      <a:pt x="78" y="595"/>
                      <a:pt x="76" y="578"/>
                    </a:cubicBezTo>
                    <a:cubicBezTo>
                      <a:pt x="76" y="566"/>
                      <a:pt x="78" y="554"/>
                      <a:pt x="83" y="539"/>
                    </a:cubicBezTo>
                    <a:cubicBezTo>
                      <a:pt x="140" y="407"/>
                      <a:pt x="140" y="407"/>
                      <a:pt x="140" y="407"/>
                    </a:cubicBezTo>
                    <a:cubicBezTo>
                      <a:pt x="7" y="95"/>
                      <a:pt x="7" y="95"/>
                      <a:pt x="7" y="95"/>
                    </a:cubicBezTo>
                    <a:cubicBezTo>
                      <a:pt x="2" y="83"/>
                      <a:pt x="0" y="68"/>
                      <a:pt x="0" y="56"/>
                    </a:cubicBezTo>
                    <a:cubicBezTo>
                      <a:pt x="0" y="39"/>
                      <a:pt x="7" y="27"/>
                      <a:pt x="24" y="14"/>
                    </a:cubicBezTo>
                    <a:cubicBezTo>
                      <a:pt x="38" y="5"/>
                      <a:pt x="57" y="0"/>
                      <a:pt x="73" y="0"/>
                    </a:cubicBezTo>
                    <a:cubicBezTo>
                      <a:pt x="88" y="0"/>
                      <a:pt x="100" y="5"/>
                      <a:pt x="109" y="17"/>
                    </a:cubicBezTo>
                    <a:cubicBezTo>
                      <a:pt x="119" y="27"/>
                      <a:pt x="126" y="41"/>
                      <a:pt x="133" y="61"/>
                    </a:cubicBezTo>
                    <a:lnTo>
                      <a:pt x="2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
              <a:extLst>
                <a:ext uri="{FF2B5EF4-FFF2-40B4-BE49-F238E27FC236}">
                  <a16:creationId xmlns:a16="http://schemas.microsoft.com/office/drawing/2014/main" id="{B1E36003-4B9C-4DD8-870D-F89C1ECE77FC}"/>
                </a:ext>
              </a:extLst>
            </p:cNvPr>
            <p:cNvGrpSpPr/>
            <p:nvPr/>
          </p:nvGrpSpPr>
          <p:grpSpPr>
            <a:xfrm>
              <a:off x="5747340" y="4949127"/>
              <a:ext cx="6250395" cy="612242"/>
              <a:chOff x="6216650" y="-1446213"/>
              <a:chExt cx="6126163" cy="600076"/>
            </a:xfrm>
            <a:grpFill/>
          </p:grpSpPr>
          <p:sp>
            <p:nvSpPr>
              <p:cNvPr id="23" name="Freeform 14">
                <a:extLst>
                  <a:ext uri="{FF2B5EF4-FFF2-40B4-BE49-F238E27FC236}">
                    <a16:creationId xmlns:a16="http://schemas.microsoft.com/office/drawing/2014/main" id="{D2BA33E5-4E17-4931-AF43-360C085F1605}"/>
                  </a:ext>
                </a:extLst>
              </p:cNvPr>
              <p:cNvSpPr>
                <a:spLocks/>
              </p:cNvSpPr>
              <p:nvPr/>
            </p:nvSpPr>
            <p:spPr bwMode="auto">
              <a:xfrm>
                <a:off x="6216650" y="-1435100"/>
                <a:ext cx="546100" cy="588963"/>
              </a:xfrm>
              <a:custGeom>
                <a:avLst/>
                <a:gdLst>
                  <a:gd name="T0" fmla="*/ 352 w 352"/>
                  <a:gd name="T1" fmla="*/ 76 h 379"/>
                  <a:gd name="T2" fmla="*/ 324 w 352"/>
                  <a:gd name="T3" fmla="*/ 98 h 379"/>
                  <a:gd name="T4" fmla="*/ 267 w 352"/>
                  <a:gd name="T5" fmla="*/ 52 h 379"/>
                  <a:gd name="T6" fmla="*/ 195 w 352"/>
                  <a:gd name="T7" fmla="*/ 36 h 379"/>
                  <a:gd name="T8" fmla="*/ 115 w 352"/>
                  <a:gd name="T9" fmla="*/ 57 h 379"/>
                  <a:gd name="T10" fmla="*/ 58 w 352"/>
                  <a:gd name="T11" fmla="*/ 112 h 379"/>
                  <a:gd name="T12" fmla="*/ 38 w 352"/>
                  <a:gd name="T13" fmla="*/ 191 h 379"/>
                  <a:gd name="T14" fmla="*/ 83 w 352"/>
                  <a:gd name="T15" fmla="*/ 301 h 379"/>
                  <a:gd name="T16" fmla="*/ 197 w 352"/>
                  <a:gd name="T17" fmla="*/ 345 h 379"/>
                  <a:gd name="T18" fmla="*/ 324 w 352"/>
                  <a:gd name="T19" fmla="*/ 286 h 379"/>
                  <a:gd name="T20" fmla="*/ 352 w 352"/>
                  <a:gd name="T21" fmla="*/ 308 h 379"/>
                  <a:gd name="T22" fmla="*/ 285 w 352"/>
                  <a:gd name="T23" fmla="*/ 361 h 379"/>
                  <a:gd name="T24" fmla="*/ 195 w 352"/>
                  <a:gd name="T25" fmla="*/ 379 h 379"/>
                  <a:gd name="T26" fmla="*/ 45 w 352"/>
                  <a:gd name="T27" fmla="*/ 316 h 379"/>
                  <a:gd name="T28" fmla="*/ 0 w 352"/>
                  <a:gd name="T29" fmla="*/ 188 h 379"/>
                  <a:gd name="T30" fmla="*/ 55 w 352"/>
                  <a:gd name="T31" fmla="*/ 54 h 379"/>
                  <a:gd name="T32" fmla="*/ 194 w 352"/>
                  <a:gd name="T33" fmla="*/ 0 h 379"/>
                  <a:gd name="T34" fmla="*/ 285 w 352"/>
                  <a:gd name="T35" fmla="*/ 20 h 379"/>
                  <a:gd name="T36" fmla="*/ 352 w 352"/>
                  <a:gd name="T37" fmla="*/ 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79">
                    <a:moveTo>
                      <a:pt x="352" y="76"/>
                    </a:moveTo>
                    <a:cubicBezTo>
                      <a:pt x="324" y="98"/>
                      <a:pt x="324" y="98"/>
                      <a:pt x="324" y="98"/>
                    </a:cubicBezTo>
                    <a:cubicBezTo>
                      <a:pt x="308" y="78"/>
                      <a:pt x="289" y="62"/>
                      <a:pt x="267" y="52"/>
                    </a:cubicBezTo>
                    <a:cubicBezTo>
                      <a:pt x="245" y="41"/>
                      <a:pt x="221" y="36"/>
                      <a:pt x="195" y="36"/>
                    </a:cubicBezTo>
                    <a:cubicBezTo>
                      <a:pt x="166" y="36"/>
                      <a:pt x="139" y="43"/>
                      <a:pt x="115" y="57"/>
                    </a:cubicBezTo>
                    <a:cubicBezTo>
                      <a:pt x="90" y="71"/>
                      <a:pt x="71" y="89"/>
                      <a:pt x="58" y="112"/>
                    </a:cubicBezTo>
                    <a:cubicBezTo>
                      <a:pt x="44" y="136"/>
                      <a:pt x="38" y="162"/>
                      <a:pt x="38" y="191"/>
                    </a:cubicBezTo>
                    <a:cubicBezTo>
                      <a:pt x="38" y="235"/>
                      <a:pt x="53" y="272"/>
                      <a:pt x="83" y="301"/>
                    </a:cubicBezTo>
                    <a:cubicBezTo>
                      <a:pt x="113" y="331"/>
                      <a:pt x="151" y="345"/>
                      <a:pt x="197" y="345"/>
                    </a:cubicBezTo>
                    <a:cubicBezTo>
                      <a:pt x="247" y="345"/>
                      <a:pt x="290" y="326"/>
                      <a:pt x="324" y="286"/>
                    </a:cubicBezTo>
                    <a:cubicBezTo>
                      <a:pt x="352" y="308"/>
                      <a:pt x="352" y="308"/>
                      <a:pt x="352" y="308"/>
                    </a:cubicBezTo>
                    <a:cubicBezTo>
                      <a:pt x="334" y="330"/>
                      <a:pt x="312" y="348"/>
                      <a:pt x="285" y="361"/>
                    </a:cubicBezTo>
                    <a:cubicBezTo>
                      <a:pt x="258" y="373"/>
                      <a:pt x="228" y="379"/>
                      <a:pt x="195" y="379"/>
                    </a:cubicBezTo>
                    <a:cubicBezTo>
                      <a:pt x="132" y="379"/>
                      <a:pt x="82" y="358"/>
                      <a:pt x="45" y="316"/>
                    </a:cubicBezTo>
                    <a:cubicBezTo>
                      <a:pt x="15" y="281"/>
                      <a:pt x="0" y="238"/>
                      <a:pt x="0" y="188"/>
                    </a:cubicBezTo>
                    <a:cubicBezTo>
                      <a:pt x="0" y="135"/>
                      <a:pt x="18" y="91"/>
                      <a:pt x="55" y="54"/>
                    </a:cubicBezTo>
                    <a:cubicBezTo>
                      <a:pt x="92" y="18"/>
                      <a:pt x="139" y="0"/>
                      <a:pt x="194" y="0"/>
                    </a:cubicBezTo>
                    <a:cubicBezTo>
                      <a:pt x="228" y="0"/>
                      <a:pt x="258" y="7"/>
                      <a:pt x="285" y="20"/>
                    </a:cubicBezTo>
                    <a:cubicBezTo>
                      <a:pt x="313" y="34"/>
                      <a:pt x="335" y="52"/>
                      <a:pt x="35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a:extLst>
                  <a:ext uri="{FF2B5EF4-FFF2-40B4-BE49-F238E27FC236}">
                    <a16:creationId xmlns:a16="http://schemas.microsoft.com/office/drawing/2014/main" id="{BE9F2ABA-BF95-4C8F-A45C-86CF3D7FCE5D}"/>
                  </a:ext>
                </a:extLst>
              </p:cNvPr>
              <p:cNvSpPr>
                <a:spLocks noEditPoints="1"/>
              </p:cNvSpPr>
              <p:nvPr/>
            </p:nvSpPr>
            <p:spPr bwMode="auto">
              <a:xfrm>
                <a:off x="6846888"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8"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a:extLst>
                  <a:ext uri="{FF2B5EF4-FFF2-40B4-BE49-F238E27FC236}">
                    <a16:creationId xmlns:a16="http://schemas.microsoft.com/office/drawing/2014/main" id="{9FECDAC0-E64E-460C-AE2C-DCF7A48D933F}"/>
                  </a:ext>
                </a:extLst>
              </p:cNvPr>
              <p:cNvSpPr>
                <a:spLocks/>
              </p:cNvSpPr>
              <p:nvPr/>
            </p:nvSpPr>
            <p:spPr bwMode="auto">
              <a:xfrm>
                <a:off x="7351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7" y="33"/>
                      <a:pt x="76" y="38"/>
                      <a:pt x="66"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a:extLst>
                  <a:ext uri="{FF2B5EF4-FFF2-40B4-BE49-F238E27FC236}">
                    <a16:creationId xmlns:a16="http://schemas.microsoft.com/office/drawing/2014/main" id="{A2A7901D-1B54-4A6E-8954-4054D5DF440E}"/>
                  </a:ext>
                </a:extLst>
              </p:cNvPr>
              <p:cNvSpPr>
                <a:spLocks/>
              </p:cNvSpPr>
              <p:nvPr/>
            </p:nvSpPr>
            <p:spPr bwMode="auto">
              <a:xfrm>
                <a:off x="7580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a:extLst>
                  <a:ext uri="{FF2B5EF4-FFF2-40B4-BE49-F238E27FC236}">
                    <a16:creationId xmlns:a16="http://schemas.microsoft.com/office/drawing/2014/main" id="{C3190BF1-D647-4D69-8F71-03D1EA3434C5}"/>
                  </a:ext>
                </a:extLst>
              </p:cNvPr>
              <p:cNvSpPr>
                <a:spLocks noEditPoints="1"/>
              </p:cNvSpPr>
              <p:nvPr/>
            </p:nvSpPr>
            <p:spPr bwMode="auto">
              <a:xfrm>
                <a:off x="7845425" y="-1446213"/>
                <a:ext cx="87313" cy="585788"/>
              </a:xfrm>
              <a:custGeom>
                <a:avLst/>
                <a:gdLst>
                  <a:gd name="T0" fmla="*/ 28 w 56"/>
                  <a:gd name="T1" fmla="*/ 0 h 377"/>
                  <a:gd name="T2" fmla="*/ 48 w 56"/>
                  <a:gd name="T3" fmla="*/ 9 h 377"/>
                  <a:gd name="T4" fmla="*/ 56 w 56"/>
                  <a:gd name="T5" fmla="*/ 29 h 377"/>
                  <a:gd name="T6" fmla="*/ 48 w 56"/>
                  <a:gd name="T7" fmla="*/ 49 h 377"/>
                  <a:gd name="T8" fmla="*/ 28 w 56"/>
                  <a:gd name="T9" fmla="*/ 57 h 377"/>
                  <a:gd name="T10" fmla="*/ 8 w 56"/>
                  <a:gd name="T11" fmla="*/ 49 h 377"/>
                  <a:gd name="T12" fmla="*/ 0 w 56"/>
                  <a:gd name="T13" fmla="*/ 29 h 377"/>
                  <a:gd name="T14" fmla="*/ 8 w 56"/>
                  <a:gd name="T15" fmla="*/ 9 h 377"/>
                  <a:gd name="T16" fmla="*/ 28 w 56"/>
                  <a:gd name="T17" fmla="*/ 0 h 377"/>
                  <a:gd name="T18" fmla="*/ 11 w 56"/>
                  <a:gd name="T19" fmla="*/ 110 h 377"/>
                  <a:gd name="T20" fmla="*/ 45 w 56"/>
                  <a:gd name="T21" fmla="*/ 110 h 377"/>
                  <a:gd name="T22" fmla="*/ 45 w 56"/>
                  <a:gd name="T23" fmla="*/ 377 h 377"/>
                  <a:gd name="T24" fmla="*/ 11 w 56"/>
                  <a:gd name="T25" fmla="*/ 377 h 377"/>
                  <a:gd name="T26" fmla="*/ 11 w 56"/>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77">
                    <a:moveTo>
                      <a:pt x="28" y="0"/>
                    </a:moveTo>
                    <a:cubicBezTo>
                      <a:pt x="36" y="0"/>
                      <a:pt x="43" y="3"/>
                      <a:pt x="48" y="9"/>
                    </a:cubicBezTo>
                    <a:cubicBezTo>
                      <a:pt x="54" y="14"/>
                      <a:pt x="56" y="21"/>
                      <a:pt x="56" y="29"/>
                    </a:cubicBezTo>
                    <a:cubicBezTo>
                      <a:pt x="56" y="37"/>
                      <a:pt x="54" y="43"/>
                      <a:pt x="48" y="49"/>
                    </a:cubicBezTo>
                    <a:cubicBezTo>
                      <a:pt x="43" y="54"/>
                      <a:pt x="36" y="57"/>
                      <a:pt x="28" y="57"/>
                    </a:cubicBezTo>
                    <a:cubicBezTo>
                      <a:pt x="20" y="57"/>
                      <a:pt x="14" y="54"/>
                      <a:pt x="8" y="49"/>
                    </a:cubicBezTo>
                    <a:cubicBezTo>
                      <a:pt x="3" y="43"/>
                      <a:pt x="0" y="37"/>
                      <a:pt x="0" y="29"/>
                    </a:cubicBezTo>
                    <a:cubicBezTo>
                      <a:pt x="0" y="21"/>
                      <a:pt x="3" y="14"/>
                      <a:pt x="8" y="9"/>
                    </a:cubicBezTo>
                    <a:cubicBezTo>
                      <a:pt x="14" y="3"/>
                      <a:pt x="20" y="0"/>
                      <a:pt x="28" y="0"/>
                    </a:cubicBezTo>
                    <a:close/>
                    <a:moveTo>
                      <a:pt x="11" y="110"/>
                    </a:moveTo>
                    <a:cubicBezTo>
                      <a:pt x="45" y="110"/>
                      <a:pt x="45" y="110"/>
                      <a:pt x="45" y="110"/>
                    </a:cubicBezTo>
                    <a:cubicBezTo>
                      <a:pt x="45" y="377"/>
                      <a:pt x="45" y="377"/>
                      <a:pt x="45"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9">
                <a:extLst>
                  <a:ext uri="{FF2B5EF4-FFF2-40B4-BE49-F238E27FC236}">
                    <a16:creationId xmlns:a16="http://schemas.microsoft.com/office/drawing/2014/main" id="{9ABDED37-77BD-46A8-8584-D8554F7435F4}"/>
                  </a:ext>
                </a:extLst>
              </p:cNvPr>
              <p:cNvSpPr>
                <a:spLocks/>
              </p:cNvSpPr>
              <p:nvPr/>
            </p:nvSpPr>
            <p:spPr bwMode="auto">
              <a:xfrm>
                <a:off x="7997825" y="-1446213"/>
                <a:ext cx="200025" cy="585788"/>
              </a:xfrm>
              <a:custGeom>
                <a:avLst/>
                <a:gdLst>
                  <a:gd name="T0" fmla="*/ 129 w 129"/>
                  <a:gd name="T1" fmla="*/ 7 h 377"/>
                  <a:gd name="T2" fmla="*/ 129 w 129"/>
                  <a:gd name="T3" fmla="*/ 41 h 377"/>
                  <a:gd name="T4" fmla="*/ 96 w 129"/>
                  <a:gd name="T5" fmla="*/ 33 h 377"/>
                  <a:gd name="T6" fmla="*/ 80 w 129"/>
                  <a:gd name="T7" fmla="*/ 37 h 377"/>
                  <a:gd name="T8" fmla="*/ 71 w 129"/>
                  <a:gd name="T9" fmla="*/ 46 h 377"/>
                  <a:gd name="T10" fmla="*/ 69 w 129"/>
                  <a:gd name="T11" fmla="*/ 74 h 377"/>
                  <a:gd name="T12" fmla="*/ 69 w 129"/>
                  <a:gd name="T13" fmla="*/ 110 h 377"/>
                  <a:gd name="T14" fmla="*/ 125 w 129"/>
                  <a:gd name="T15" fmla="*/ 110 h 377"/>
                  <a:gd name="T16" fmla="*/ 125 w 129"/>
                  <a:gd name="T17" fmla="*/ 140 h 377"/>
                  <a:gd name="T18" fmla="*/ 69 w 129"/>
                  <a:gd name="T19" fmla="*/ 140 h 377"/>
                  <a:gd name="T20" fmla="*/ 69 w 129"/>
                  <a:gd name="T21" fmla="*/ 377 h 377"/>
                  <a:gd name="T22" fmla="*/ 35 w 129"/>
                  <a:gd name="T23" fmla="*/ 377 h 377"/>
                  <a:gd name="T24" fmla="*/ 35 w 129"/>
                  <a:gd name="T25" fmla="*/ 140 h 377"/>
                  <a:gd name="T26" fmla="*/ 0 w 129"/>
                  <a:gd name="T27" fmla="*/ 140 h 377"/>
                  <a:gd name="T28" fmla="*/ 0 w 129"/>
                  <a:gd name="T29" fmla="*/ 110 h 377"/>
                  <a:gd name="T30" fmla="*/ 35 w 129"/>
                  <a:gd name="T31" fmla="*/ 110 h 377"/>
                  <a:gd name="T32" fmla="*/ 35 w 129"/>
                  <a:gd name="T33" fmla="*/ 69 h 377"/>
                  <a:gd name="T34" fmla="*/ 40 w 129"/>
                  <a:gd name="T35" fmla="*/ 28 h 377"/>
                  <a:gd name="T36" fmla="*/ 58 w 129"/>
                  <a:gd name="T37" fmla="*/ 8 h 377"/>
                  <a:gd name="T38" fmla="*/ 89 w 129"/>
                  <a:gd name="T39" fmla="*/ 0 h 377"/>
                  <a:gd name="T40" fmla="*/ 129 w 129"/>
                  <a:gd name="T41" fmla="*/ 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377">
                    <a:moveTo>
                      <a:pt x="129" y="7"/>
                    </a:moveTo>
                    <a:cubicBezTo>
                      <a:pt x="129" y="41"/>
                      <a:pt x="129" y="41"/>
                      <a:pt x="129" y="41"/>
                    </a:cubicBezTo>
                    <a:cubicBezTo>
                      <a:pt x="116" y="36"/>
                      <a:pt x="105" y="33"/>
                      <a:pt x="96" y="33"/>
                    </a:cubicBezTo>
                    <a:cubicBezTo>
                      <a:pt x="89" y="33"/>
                      <a:pt x="84" y="34"/>
                      <a:pt x="80" y="37"/>
                    </a:cubicBezTo>
                    <a:cubicBezTo>
                      <a:pt x="75" y="40"/>
                      <a:pt x="72" y="43"/>
                      <a:pt x="71" y="46"/>
                    </a:cubicBezTo>
                    <a:cubicBezTo>
                      <a:pt x="70" y="50"/>
                      <a:pt x="69" y="59"/>
                      <a:pt x="69" y="74"/>
                    </a:cubicBezTo>
                    <a:cubicBezTo>
                      <a:pt x="69" y="110"/>
                      <a:pt x="69" y="110"/>
                      <a:pt x="69" y="110"/>
                    </a:cubicBezTo>
                    <a:cubicBezTo>
                      <a:pt x="125" y="110"/>
                      <a:pt x="125" y="110"/>
                      <a:pt x="125" y="110"/>
                    </a:cubicBezTo>
                    <a:cubicBezTo>
                      <a:pt x="125" y="140"/>
                      <a:pt x="125" y="140"/>
                      <a:pt x="125" y="140"/>
                    </a:cubicBezTo>
                    <a:cubicBezTo>
                      <a:pt x="69" y="140"/>
                      <a:pt x="69" y="140"/>
                      <a:pt x="69" y="140"/>
                    </a:cubicBezTo>
                    <a:cubicBezTo>
                      <a:pt x="69" y="377"/>
                      <a:pt x="69" y="377"/>
                      <a:pt x="69" y="377"/>
                    </a:cubicBezTo>
                    <a:cubicBezTo>
                      <a:pt x="35" y="377"/>
                      <a:pt x="35" y="377"/>
                      <a:pt x="35" y="377"/>
                    </a:cubicBezTo>
                    <a:cubicBezTo>
                      <a:pt x="35" y="140"/>
                      <a:pt x="35" y="140"/>
                      <a:pt x="35" y="140"/>
                    </a:cubicBezTo>
                    <a:cubicBezTo>
                      <a:pt x="0" y="140"/>
                      <a:pt x="0" y="140"/>
                      <a:pt x="0" y="140"/>
                    </a:cubicBezTo>
                    <a:cubicBezTo>
                      <a:pt x="0" y="110"/>
                      <a:pt x="0" y="110"/>
                      <a:pt x="0" y="110"/>
                    </a:cubicBezTo>
                    <a:cubicBezTo>
                      <a:pt x="35" y="110"/>
                      <a:pt x="35" y="110"/>
                      <a:pt x="35" y="110"/>
                    </a:cubicBezTo>
                    <a:cubicBezTo>
                      <a:pt x="35" y="69"/>
                      <a:pt x="35" y="69"/>
                      <a:pt x="35" y="69"/>
                    </a:cubicBezTo>
                    <a:cubicBezTo>
                      <a:pt x="35" y="50"/>
                      <a:pt x="37" y="36"/>
                      <a:pt x="40" y="28"/>
                    </a:cubicBezTo>
                    <a:cubicBezTo>
                      <a:pt x="44" y="20"/>
                      <a:pt x="50" y="13"/>
                      <a:pt x="58" y="8"/>
                    </a:cubicBezTo>
                    <a:cubicBezTo>
                      <a:pt x="66" y="3"/>
                      <a:pt x="77" y="0"/>
                      <a:pt x="89" y="0"/>
                    </a:cubicBezTo>
                    <a:cubicBezTo>
                      <a:pt x="100" y="0"/>
                      <a:pt x="113" y="3"/>
                      <a:pt x="12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0">
                <a:extLst>
                  <a:ext uri="{FF2B5EF4-FFF2-40B4-BE49-F238E27FC236}">
                    <a16:creationId xmlns:a16="http://schemas.microsoft.com/office/drawing/2014/main" id="{C4F25754-346F-42FB-8C92-39CAD9A797D9}"/>
                  </a:ext>
                </a:extLst>
              </p:cNvPr>
              <p:cNvSpPr>
                <a:spLocks noEditPoints="1"/>
              </p:cNvSpPr>
              <p:nvPr/>
            </p:nvSpPr>
            <p:spPr bwMode="auto">
              <a:xfrm>
                <a:off x="8245475" y="-1446213"/>
                <a:ext cx="88900" cy="585788"/>
              </a:xfrm>
              <a:custGeom>
                <a:avLst/>
                <a:gdLst>
                  <a:gd name="T0" fmla="*/ 28 w 57"/>
                  <a:gd name="T1" fmla="*/ 0 h 377"/>
                  <a:gd name="T2" fmla="*/ 48 w 57"/>
                  <a:gd name="T3" fmla="*/ 9 h 377"/>
                  <a:gd name="T4" fmla="*/ 57 w 57"/>
                  <a:gd name="T5" fmla="*/ 29 h 377"/>
                  <a:gd name="T6" fmla="*/ 48 w 57"/>
                  <a:gd name="T7" fmla="*/ 49 h 377"/>
                  <a:gd name="T8" fmla="*/ 28 w 57"/>
                  <a:gd name="T9" fmla="*/ 57 h 377"/>
                  <a:gd name="T10" fmla="*/ 8 w 57"/>
                  <a:gd name="T11" fmla="*/ 49 h 377"/>
                  <a:gd name="T12" fmla="*/ 0 w 57"/>
                  <a:gd name="T13" fmla="*/ 29 h 377"/>
                  <a:gd name="T14" fmla="*/ 8 w 57"/>
                  <a:gd name="T15" fmla="*/ 9 h 377"/>
                  <a:gd name="T16" fmla="*/ 28 w 57"/>
                  <a:gd name="T17" fmla="*/ 0 h 377"/>
                  <a:gd name="T18" fmla="*/ 11 w 57"/>
                  <a:gd name="T19" fmla="*/ 110 h 377"/>
                  <a:gd name="T20" fmla="*/ 46 w 57"/>
                  <a:gd name="T21" fmla="*/ 110 h 377"/>
                  <a:gd name="T22" fmla="*/ 46 w 57"/>
                  <a:gd name="T23" fmla="*/ 377 h 377"/>
                  <a:gd name="T24" fmla="*/ 11 w 57"/>
                  <a:gd name="T25" fmla="*/ 377 h 377"/>
                  <a:gd name="T26" fmla="*/ 11 w 57"/>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77">
                    <a:moveTo>
                      <a:pt x="28" y="0"/>
                    </a:moveTo>
                    <a:cubicBezTo>
                      <a:pt x="36" y="0"/>
                      <a:pt x="43" y="3"/>
                      <a:pt x="48" y="9"/>
                    </a:cubicBezTo>
                    <a:cubicBezTo>
                      <a:pt x="54" y="14"/>
                      <a:pt x="57" y="21"/>
                      <a:pt x="57" y="29"/>
                    </a:cubicBezTo>
                    <a:cubicBezTo>
                      <a:pt x="57" y="37"/>
                      <a:pt x="54" y="43"/>
                      <a:pt x="48" y="49"/>
                    </a:cubicBezTo>
                    <a:cubicBezTo>
                      <a:pt x="43" y="54"/>
                      <a:pt x="36" y="57"/>
                      <a:pt x="28" y="57"/>
                    </a:cubicBezTo>
                    <a:cubicBezTo>
                      <a:pt x="21" y="57"/>
                      <a:pt x="14" y="54"/>
                      <a:pt x="8" y="49"/>
                    </a:cubicBezTo>
                    <a:cubicBezTo>
                      <a:pt x="3" y="43"/>
                      <a:pt x="0" y="37"/>
                      <a:pt x="0" y="29"/>
                    </a:cubicBezTo>
                    <a:cubicBezTo>
                      <a:pt x="0" y="21"/>
                      <a:pt x="3" y="14"/>
                      <a:pt x="8" y="9"/>
                    </a:cubicBezTo>
                    <a:cubicBezTo>
                      <a:pt x="14" y="3"/>
                      <a:pt x="21" y="0"/>
                      <a:pt x="28" y="0"/>
                    </a:cubicBezTo>
                    <a:close/>
                    <a:moveTo>
                      <a:pt x="11" y="110"/>
                    </a:moveTo>
                    <a:cubicBezTo>
                      <a:pt x="46" y="110"/>
                      <a:pt x="46" y="110"/>
                      <a:pt x="46" y="110"/>
                    </a:cubicBezTo>
                    <a:cubicBezTo>
                      <a:pt x="46" y="377"/>
                      <a:pt x="46" y="377"/>
                      <a:pt x="46"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1">
                <a:extLst>
                  <a:ext uri="{FF2B5EF4-FFF2-40B4-BE49-F238E27FC236}">
                    <a16:creationId xmlns:a16="http://schemas.microsoft.com/office/drawing/2014/main" id="{7FA1DF96-F0F1-4103-900F-38900CCE5FD1}"/>
                  </a:ext>
                </a:extLst>
              </p:cNvPr>
              <p:cNvSpPr>
                <a:spLocks noEditPoints="1"/>
              </p:cNvSpPr>
              <p:nvPr/>
            </p:nvSpPr>
            <p:spPr bwMode="auto">
              <a:xfrm>
                <a:off x="8407400"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9"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
                <a:extLst>
                  <a:ext uri="{FF2B5EF4-FFF2-40B4-BE49-F238E27FC236}">
                    <a16:creationId xmlns:a16="http://schemas.microsoft.com/office/drawing/2014/main" id="{98EBC380-A744-413B-9CFA-0C04AF0CF976}"/>
                  </a:ext>
                </a:extLst>
              </p:cNvPr>
              <p:cNvSpPr>
                <a:spLocks noEditPoints="1"/>
              </p:cNvSpPr>
              <p:nvPr/>
            </p:nvSpPr>
            <p:spPr bwMode="auto">
              <a:xfrm>
                <a:off x="8915400" y="-1435100"/>
                <a:ext cx="430213" cy="585788"/>
              </a:xfrm>
              <a:custGeom>
                <a:avLst/>
                <a:gdLst>
                  <a:gd name="T0" fmla="*/ 277 w 277"/>
                  <a:gd name="T1" fmla="*/ 0 h 377"/>
                  <a:gd name="T2" fmla="*/ 277 w 277"/>
                  <a:gd name="T3" fmla="*/ 370 h 377"/>
                  <a:gd name="T4" fmla="*/ 244 w 277"/>
                  <a:gd name="T5" fmla="*/ 370 h 377"/>
                  <a:gd name="T6" fmla="*/ 244 w 277"/>
                  <a:gd name="T7" fmla="*/ 325 h 377"/>
                  <a:gd name="T8" fmla="*/ 195 w 277"/>
                  <a:gd name="T9" fmla="*/ 364 h 377"/>
                  <a:gd name="T10" fmla="*/ 136 w 277"/>
                  <a:gd name="T11" fmla="*/ 377 h 377"/>
                  <a:gd name="T12" fmla="*/ 40 w 277"/>
                  <a:gd name="T13" fmla="*/ 336 h 377"/>
                  <a:gd name="T14" fmla="*/ 0 w 277"/>
                  <a:gd name="T15" fmla="*/ 236 h 377"/>
                  <a:gd name="T16" fmla="*/ 40 w 277"/>
                  <a:gd name="T17" fmla="*/ 138 h 377"/>
                  <a:gd name="T18" fmla="*/ 137 w 277"/>
                  <a:gd name="T19" fmla="*/ 97 h 377"/>
                  <a:gd name="T20" fmla="*/ 197 w 277"/>
                  <a:gd name="T21" fmla="*/ 111 h 377"/>
                  <a:gd name="T22" fmla="*/ 244 w 277"/>
                  <a:gd name="T23" fmla="*/ 153 h 377"/>
                  <a:gd name="T24" fmla="*/ 244 w 277"/>
                  <a:gd name="T25" fmla="*/ 0 h 377"/>
                  <a:gd name="T26" fmla="*/ 277 w 277"/>
                  <a:gd name="T27" fmla="*/ 0 h 377"/>
                  <a:gd name="T28" fmla="*/ 140 w 277"/>
                  <a:gd name="T29" fmla="*/ 130 h 377"/>
                  <a:gd name="T30" fmla="*/ 87 w 277"/>
                  <a:gd name="T31" fmla="*/ 144 h 377"/>
                  <a:gd name="T32" fmla="*/ 49 w 277"/>
                  <a:gd name="T33" fmla="*/ 183 h 377"/>
                  <a:gd name="T34" fmla="*/ 34 w 277"/>
                  <a:gd name="T35" fmla="*/ 237 h 377"/>
                  <a:gd name="T36" fmla="*/ 49 w 277"/>
                  <a:gd name="T37" fmla="*/ 291 h 377"/>
                  <a:gd name="T38" fmla="*/ 88 w 277"/>
                  <a:gd name="T39" fmla="*/ 331 h 377"/>
                  <a:gd name="T40" fmla="*/ 140 w 277"/>
                  <a:gd name="T41" fmla="*/ 346 h 377"/>
                  <a:gd name="T42" fmla="*/ 193 w 277"/>
                  <a:gd name="T43" fmla="*/ 331 h 377"/>
                  <a:gd name="T44" fmla="*/ 232 w 277"/>
                  <a:gd name="T45" fmla="*/ 293 h 377"/>
                  <a:gd name="T46" fmla="*/ 246 w 277"/>
                  <a:gd name="T47" fmla="*/ 238 h 377"/>
                  <a:gd name="T48" fmla="*/ 215 w 277"/>
                  <a:gd name="T49" fmla="*/ 161 h 377"/>
                  <a:gd name="T50" fmla="*/ 140 w 277"/>
                  <a:gd name="T51" fmla="*/ 13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377">
                    <a:moveTo>
                      <a:pt x="277" y="0"/>
                    </a:moveTo>
                    <a:cubicBezTo>
                      <a:pt x="277" y="370"/>
                      <a:pt x="277" y="370"/>
                      <a:pt x="277" y="370"/>
                    </a:cubicBezTo>
                    <a:cubicBezTo>
                      <a:pt x="244" y="370"/>
                      <a:pt x="244" y="370"/>
                      <a:pt x="244" y="370"/>
                    </a:cubicBezTo>
                    <a:cubicBezTo>
                      <a:pt x="244" y="325"/>
                      <a:pt x="244" y="325"/>
                      <a:pt x="244" y="325"/>
                    </a:cubicBezTo>
                    <a:cubicBezTo>
                      <a:pt x="229" y="342"/>
                      <a:pt x="213" y="355"/>
                      <a:pt x="195" y="364"/>
                    </a:cubicBezTo>
                    <a:cubicBezTo>
                      <a:pt x="177" y="373"/>
                      <a:pt x="158" y="377"/>
                      <a:pt x="136" y="377"/>
                    </a:cubicBezTo>
                    <a:cubicBezTo>
                      <a:pt x="99" y="377"/>
                      <a:pt x="66" y="364"/>
                      <a:pt x="40" y="336"/>
                    </a:cubicBezTo>
                    <a:cubicBezTo>
                      <a:pt x="13" y="309"/>
                      <a:pt x="0" y="275"/>
                      <a:pt x="0" y="236"/>
                    </a:cubicBezTo>
                    <a:cubicBezTo>
                      <a:pt x="0" y="198"/>
                      <a:pt x="13" y="165"/>
                      <a:pt x="40" y="138"/>
                    </a:cubicBezTo>
                    <a:cubicBezTo>
                      <a:pt x="67" y="110"/>
                      <a:pt x="99" y="97"/>
                      <a:pt x="137" y="97"/>
                    </a:cubicBezTo>
                    <a:cubicBezTo>
                      <a:pt x="159" y="97"/>
                      <a:pt x="179" y="101"/>
                      <a:pt x="197" y="111"/>
                    </a:cubicBezTo>
                    <a:cubicBezTo>
                      <a:pt x="215" y="120"/>
                      <a:pt x="230" y="134"/>
                      <a:pt x="244" y="153"/>
                    </a:cubicBezTo>
                    <a:cubicBezTo>
                      <a:pt x="244" y="0"/>
                      <a:pt x="244" y="0"/>
                      <a:pt x="244" y="0"/>
                    </a:cubicBezTo>
                    <a:lnTo>
                      <a:pt x="277" y="0"/>
                    </a:lnTo>
                    <a:close/>
                    <a:moveTo>
                      <a:pt x="140" y="130"/>
                    </a:moveTo>
                    <a:cubicBezTo>
                      <a:pt x="121" y="130"/>
                      <a:pt x="103" y="134"/>
                      <a:pt x="87" y="144"/>
                    </a:cubicBezTo>
                    <a:cubicBezTo>
                      <a:pt x="71" y="153"/>
                      <a:pt x="58" y="166"/>
                      <a:pt x="49" y="183"/>
                    </a:cubicBezTo>
                    <a:cubicBezTo>
                      <a:pt x="39" y="200"/>
                      <a:pt x="34" y="218"/>
                      <a:pt x="34" y="237"/>
                    </a:cubicBezTo>
                    <a:cubicBezTo>
                      <a:pt x="34" y="256"/>
                      <a:pt x="39" y="274"/>
                      <a:pt x="49" y="291"/>
                    </a:cubicBezTo>
                    <a:cubicBezTo>
                      <a:pt x="58" y="308"/>
                      <a:pt x="71" y="322"/>
                      <a:pt x="88" y="331"/>
                    </a:cubicBezTo>
                    <a:cubicBezTo>
                      <a:pt x="104" y="341"/>
                      <a:pt x="121" y="346"/>
                      <a:pt x="140" y="346"/>
                    </a:cubicBezTo>
                    <a:cubicBezTo>
                      <a:pt x="159" y="346"/>
                      <a:pt x="177" y="341"/>
                      <a:pt x="193" y="331"/>
                    </a:cubicBezTo>
                    <a:cubicBezTo>
                      <a:pt x="210" y="322"/>
                      <a:pt x="223" y="309"/>
                      <a:pt x="232" y="293"/>
                    </a:cubicBezTo>
                    <a:cubicBezTo>
                      <a:pt x="241" y="277"/>
                      <a:pt x="246" y="259"/>
                      <a:pt x="246" y="238"/>
                    </a:cubicBezTo>
                    <a:cubicBezTo>
                      <a:pt x="246" y="207"/>
                      <a:pt x="236" y="182"/>
                      <a:pt x="215" y="161"/>
                    </a:cubicBezTo>
                    <a:cubicBezTo>
                      <a:pt x="195" y="140"/>
                      <a:pt x="170" y="130"/>
                      <a:pt x="14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a:extLst>
                  <a:ext uri="{FF2B5EF4-FFF2-40B4-BE49-F238E27FC236}">
                    <a16:creationId xmlns:a16="http://schemas.microsoft.com/office/drawing/2014/main" id="{EA179C53-F928-46B1-8748-9AFF65DA9C0C}"/>
                  </a:ext>
                </a:extLst>
              </p:cNvPr>
              <p:cNvSpPr>
                <a:spLocks noEditPoints="1"/>
              </p:cNvSpPr>
              <p:nvPr/>
            </p:nvSpPr>
            <p:spPr bwMode="auto">
              <a:xfrm>
                <a:off x="9690100" y="-1420813"/>
                <a:ext cx="349250" cy="560388"/>
              </a:xfrm>
              <a:custGeom>
                <a:avLst/>
                <a:gdLst>
                  <a:gd name="T0" fmla="*/ 0 w 226"/>
                  <a:gd name="T1" fmla="*/ 0 h 361"/>
                  <a:gd name="T2" fmla="*/ 72 w 226"/>
                  <a:gd name="T3" fmla="*/ 0 h 361"/>
                  <a:gd name="T4" fmla="*/ 156 w 226"/>
                  <a:gd name="T5" fmla="*/ 6 h 361"/>
                  <a:gd name="T6" fmla="*/ 206 w 226"/>
                  <a:gd name="T7" fmla="*/ 37 h 361"/>
                  <a:gd name="T8" fmla="*/ 226 w 226"/>
                  <a:gd name="T9" fmla="*/ 97 h 361"/>
                  <a:gd name="T10" fmla="*/ 207 w 226"/>
                  <a:gd name="T11" fmla="*/ 156 h 361"/>
                  <a:gd name="T12" fmla="*/ 154 w 226"/>
                  <a:gd name="T13" fmla="*/ 188 h 361"/>
                  <a:gd name="T14" fmla="*/ 62 w 226"/>
                  <a:gd name="T15" fmla="*/ 194 h 361"/>
                  <a:gd name="T16" fmla="*/ 36 w 226"/>
                  <a:gd name="T17" fmla="*/ 194 h 361"/>
                  <a:gd name="T18" fmla="*/ 36 w 226"/>
                  <a:gd name="T19" fmla="*/ 361 h 361"/>
                  <a:gd name="T20" fmla="*/ 0 w 226"/>
                  <a:gd name="T21" fmla="*/ 361 h 361"/>
                  <a:gd name="T22" fmla="*/ 0 w 226"/>
                  <a:gd name="T23" fmla="*/ 0 h 361"/>
                  <a:gd name="T24" fmla="*/ 36 w 226"/>
                  <a:gd name="T25" fmla="*/ 36 h 361"/>
                  <a:gd name="T26" fmla="*/ 36 w 226"/>
                  <a:gd name="T27" fmla="*/ 158 h 361"/>
                  <a:gd name="T28" fmla="*/ 98 w 226"/>
                  <a:gd name="T29" fmla="*/ 159 h 361"/>
                  <a:gd name="T30" fmla="*/ 152 w 226"/>
                  <a:gd name="T31" fmla="*/ 152 h 361"/>
                  <a:gd name="T32" fmla="*/ 179 w 226"/>
                  <a:gd name="T33" fmla="*/ 130 h 361"/>
                  <a:gd name="T34" fmla="*/ 188 w 226"/>
                  <a:gd name="T35" fmla="*/ 97 h 361"/>
                  <a:gd name="T36" fmla="*/ 179 w 226"/>
                  <a:gd name="T37" fmla="*/ 64 h 361"/>
                  <a:gd name="T38" fmla="*/ 153 w 226"/>
                  <a:gd name="T39" fmla="*/ 42 h 361"/>
                  <a:gd name="T40" fmla="*/ 100 w 226"/>
                  <a:gd name="T41" fmla="*/ 36 h 361"/>
                  <a:gd name="T42" fmla="*/ 36 w 226"/>
                  <a:gd name="T43" fmla="*/ 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361">
                    <a:moveTo>
                      <a:pt x="0" y="0"/>
                    </a:moveTo>
                    <a:cubicBezTo>
                      <a:pt x="72" y="0"/>
                      <a:pt x="72" y="0"/>
                      <a:pt x="72" y="0"/>
                    </a:cubicBezTo>
                    <a:cubicBezTo>
                      <a:pt x="113" y="0"/>
                      <a:pt x="141" y="2"/>
                      <a:pt x="156" y="6"/>
                    </a:cubicBezTo>
                    <a:cubicBezTo>
                      <a:pt x="176" y="11"/>
                      <a:pt x="193" y="21"/>
                      <a:pt x="206" y="37"/>
                    </a:cubicBezTo>
                    <a:cubicBezTo>
                      <a:pt x="219" y="53"/>
                      <a:pt x="226" y="73"/>
                      <a:pt x="226" y="97"/>
                    </a:cubicBezTo>
                    <a:cubicBezTo>
                      <a:pt x="226" y="121"/>
                      <a:pt x="219" y="141"/>
                      <a:pt x="207" y="156"/>
                    </a:cubicBezTo>
                    <a:cubicBezTo>
                      <a:pt x="194" y="172"/>
                      <a:pt x="176" y="182"/>
                      <a:pt x="154" y="188"/>
                    </a:cubicBezTo>
                    <a:cubicBezTo>
                      <a:pt x="138" y="192"/>
                      <a:pt x="107" y="194"/>
                      <a:pt x="62" y="194"/>
                    </a:cubicBezTo>
                    <a:cubicBezTo>
                      <a:pt x="36" y="194"/>
                      <a:pt x="36" y="194"/>
                      <a:pt x="36" y="194"/>
                    </a:cubicBezTo>
                    <a:cubicBezTo>
                      <a:pt x="36" y="361"/>
                      <a:pt x="36" y="361"/>
                      <a:pt x="36" y="361"/>
                    </a:cubicBezTo>
                    <a:cubicBezTo>
                      <a:pt x="0" y="361"/>
                      <a:pt x="0" y="361"/>
                      <a:pt x="0" y="361"/>
                    </a:cubicBezTo>
                    <a:cubicBezTo>
                      <a:pt x="0" y="0"/>
                      <a:pt x="0" y="0"/>
                      <a:pt x="0" y="0"/>
                    </a:cubicBezTo>
                    <a:close/>
                    <a:moveTo>
                      <a:pt x="36" y="36"/>
                    </a:moveTo>
                    <a:cubicBezTo>
                      <a:pt x="36" y="158"/>
                      <a:pt x="36" y="158"/>
                      <a:pt x="36" y="158"/>
                    </a:cubicBezTo>
                    <a:cubicBezTo>
                      <a:pt x="98" y="159"/>
                      <a:pt x="98" y="159"/>
                      <a:pt x="98" y="159"/>
                    </a:cubicBezTo>
                    <a:cubicBezTo>
                      <a:pt x="122" y="159"/>
                      <a:pt x="140" y="157"/>
                      <a:pt x="152" y="152"/>
                    </a:cubicBezTo>
                    <a:cubicBezTo>
                      <a:pt x="163" y="148"/>
                      <a:pt x="172" y="140"/>
                      <a:pt x="179" y="130"/>
                    </a:cubicBezTo>
                    <a:cubicBezTo>
                      <a:pt x="185" y="120"/>
                      <a:pt x="188" y="109"/>
                      <a:pt x="188" y="97"/>
                    </a:cubicBezTo>
                    <a:cubicBezTo>
                      <a:pt x="188" y="85"/>
                      <a:pt x="185" y="74"/>
                      <a:pt x="179" y="64"/>
                    </a:cubicBezTo>
                    <a:cubicBezTo>
                      <a:pt x="172" y="54"/>
                      <a:pt x="164" y="46"/>
                      <a:pt x="153" y="42"/>
                    </a:cubicBezTo>
                    <a:cubicBezTo>
                      <a:pt x="142" y="38"/>
                      <a:pt x="125" y="36"/>
                      <a:pt x="100" y="36"/>
                    </a:cubicBezTo>
                    <a:cubicBezTo>
                      <a:pt x="36" y="36"/>
                      <a:pt x="36" y="36"/>
                      <a:pt x="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
                <a:extLst>
                  <a:ext uri="{FF2B5EF4-FFF2-40B4-BE49-F238E27FC236}">
                    <a16:creationId xmlns:a16="http://schemas.microsoft.com/office/drawing/2014/main" id="{2E65DEAF-B0E1-4370-B7BB-686C4D4E971E}"/>
                  </a:ext>
                </a:extLst>
              </p:cNvPr>
              <p:cNvSpPr>
                <a:spLocks noEditPoints="1"/>
              </p:cNvSpPr>
              <p:nvPr/>
            </p:nvSpPr>
            <p:spPr bwMode="auto">
              <a:xfrm>
                <a:off x="10123488" y="-1284288"/>
                <a:ext cx="431800" cy="434975"/>
              </a:xfrm>
              <a:custGeom>
                <a:avLst/>
                <a:gdLst>
                  <a:gd name="T0" fmla="*/ 278 w 278"/>
                  <a:gd name="T1" fmla="*/ 6 h 280"/>
                  <a:gd name="T2" fmla="*/ 278 w 278"/>
                  <a:gd name="T3" fmla="*/ 273 h 280"/>
                  <a:gd name="T4" fmla="*/ 244 w 278"/>
                  <a:gd name="T5" fmla="*/ 273 h 280"/>
                  <a:gd name="T6" fmla="*/ 244 w 278"/>
                  <a:gd name="T7" fmla="*/ 228 h 280"/>
                  <a:gd name="T8" fmla="*/ 196 w 278"/>
                  <a:gd name="T9" fmla="*/ 267 h 280"/>
                  <a:gd name="T10" fmla="*/ 137 w 278"/>
                  <a:gd name="T11" fmla="*/ 280 h 280"/>
                  <a:gd name="T12" fmla="*/ 40 w 278"/>
                  <a:gd name="T13" fmla="*/ 239 h 280"/>
                  <a:gd name="T14" fmla="*/ 0 w 278"/>
                  <a:gd name="T15" fmla="*/ 139 h 280"/>
                  <a:gd name="T16" fmla="*/ 41 w 278"/>
                  <a:gd name="T17" fmla="*/ 41 h 280"/>
                  <a:gd name="T18" fmla="*/ 138 w 278"/>
                  <a:gd name="T19" fmla="*/ 0 h 280"/>
                  <a:gd name="T20" fmla="*/ 197 w 278"/>
                  <a:gd name="T21" fmla="*/ 14 h 280"/>
                  <a:gd name="T22" fmla="*/ 244 w 278"/>
                  <a:gd name="T23" fmla="*/ 56 h 280"/>
                  <a:gd name="T24" fmla="*/ 244 w 278"/>
                  <a:gd name="T25" fmla="*/ 6 h 280"/>
                  <a:gd name="T26" fmla="*/ 278 w 278"/>
                  <a:gd name="T27" fmla="*/ 6 h 280"/>
                  <a:gd name="T28" fmla="*/ 141 w 278"/>
                  <a:gd name="T29" fmla="*/ 33 h 280"/>
                  <a:gd name="T30" fmla="*/ 88 w 278"/>
                  <a:gd name="T31" fmla="*/ 47 h 280"/>
                  <a:gd name="T32" fmla="*/ 49 w 278"/>
                  <a:gd name="T33" fmla="*/ 86 h 280"/>
                  <a:gd name="T34" fmla="*/ 35 w 278"/>
                  <a:gd name="T35" fmla="*/ 140 h 280"/>
                  <a:gd name="T36" fmla="*/ 49 w 278"/>
                  <a:gd name="T37" fmla="*/ 194 h 280"/>
                  <a:gd name="T38" fmla="*/ 88 w 278"/>
                  <a:gd name="T39" fmla="*/ 234 h 280"/>
                  <a:gd name="T40" fmla="*/ 141 w 278"/>
                  <a:gd name="T41" fmla="*/ 249 h 280"/>
                  <a:gd name="T42" fmla="*/ 194 w 278"/>
                  <a:gd name="T43" fmla="*/ 234 h 280"/>
                  <a:gd name="T44" fmla="*/ 233 w 278"/>
                  <a:gd name="T45" fmla="*/ 196 h 280"/>
                  <a:gd name="T46" fmla="*/ 246 w 278"/>
                  <a:gd name="T47" fmla="*/ 141 h 280"/>
                  <a:gd name="T48" fmla="*/ 216 w 278"/>
                  <a:gd name="T49" fmla="*/ 64 h 280"/>
                  <a:gd name="T50" fmla="*/ 141 w 278"/>
                  <a:gd name="T51" fmla="*/ 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280">
                    <a:moveTo>
                      <a:pt x="278" y="6"/>
                    </a:moveTo>
                    <a:cubicBezTo>
                      <a:pt x="278" y="273"/>
                      <a:pt x="278" y="273"/>
                      <a:pt x="278" y="273"/>
                    </a:cubicBezTo>
                    <a:cubicBezTo>
                      <a:pt x="244" y="273"/>
                      <a:pt x="244" y="273"/>
                      <a:pt x="244" y="273"/>
                    </a:cubicBezTo>
                    <a:cubicBezTo>
                      <a:pt x="244" y="228"/>
                      <a:pt x="244" y="228"/>
                      <a:pt x="244" y="228"/>
                    </a:cubicBezTo>
                    <a:cubicBezTo>
                      <a:pt x="230" y="245"/>
                      <a:pt x="214" y="258"/>
                      <a:pt x="196" y="267"/>
                    </a:cubicBezTo>
                    <a:cubicBezTo>
                      <a:pt x="178" y="276"/>
                      <a:pt x="158" y="280"/>
                      <a:pt x="137" y="280"/>
                    </a:cubicBezTo>
                    <a:cubicBezTo>
                      <a:pt x="99" y="280"/>
                      <a:pt x="67" y="267"/>
                      <a:pt x="40" y="239"/>
                    </a:cubicBezTo>
                    <a:cubicBezTo>
                      <a:pt x="14" y="212"/>
                      <a:pt x="0" y="178"/>
                      <a:pt x="0" y="139"/>
                    </a:cubicBezTo>
                    <a:cubicBezTo>
                      <a:pt x="0" y="101"/>
                      <a:pt x="14" y="68"/>
                      <a:pt x="41" y="41"/>
                    </a:cubicBezTo>
                    <a:cubicBezTo>
                      <a:pt x="68" y="13"/>
                      <a:pt x="100" y="0"/>
                      <a:pt x="138" y="0"/>
                    </a:cubicBezTo>
                    <a:cubicBezTo>
                      <a:pt x="160" y="0"/>
                      <a:pt x="180" y="4"/>
                      <a:pt x="197" y="14"/>
                    </a:cubicBezTo>
                    <a:cubicBezTo>
                      <a:pt x="215" y="23"/>
                      <a:pt x="231" y="37"/>
                      <a:pt x="244" y="56"/>
                    </a:cubicBezTo>
                    <a:cubicBezTo>
                      <a:pt x="244" y="6"/>
                      <a:pt x="244" y="6"/>
                      <a:pt x="244" y="6"/>
                    </a:cubicBezTo>
                    <a:cubicBezTo>
                      <a:pt x="278" y="6"/>
                      <a:pt x="278" y="6"/>
                      <a:pt x="278" y="6"/>
                    </a:cubicBezTo>
                    <a:close/>
                    <a:moveTo>
                      <a:pt x="141" y="33"/>
                    </a:moveTo>
                    <a:cubicBezTo>
                      <a:pt x="122" y="33"/>
                      <a:pt x="104" y="37"/>
                      <a:pt x="88" y="47"/>
                    </a:cubicBezTo>
                    <a:cubicBezTo>
                      <a:pt x="72" y="56"/>
                      <a:pt x="59" y="69"/>
                      <a:pt x="49" y="86"/>
                    </a:cubicBezTo>
                    <a:cubicBezTo>
                      <a:pt x="40" y="103"/>
                      <a:pt x="35" y="121"/>
                      <a:pt x="35" y="140"/>
                    </a:cubicBezTo>
                    <a:cubicBezTo>
                      <a:pt x="35" y="159"/>
                      <a:pt x="40" y="177"/>
                      <a:pt x="49" y="194"/>
                    </a:cubicBezTo>
                    <a:cubicBezTo>
                      <a:pt x="59" y="211"/>
                      <a:pt x="72" y="225"/>
                      <a:pt x="88" y="234"/>
                    </a:cubicBezTo>
                    <a:cubicBezTo>
                      <a:pt x="104" y="244"/>
                      <a:pt x="122" y="249"/>
                      <a:pt x="141" y="249"/>
                    </a:cubicBezTo>
                    <a:cubicBezTo>
                      <a:pt x="159" y="249"/>
                      <a:pt x="177" y="244"/>
                      <a:pt x="194" y="234"/>
                    </a:cubicBezTo>
                    <a:cubicBezTo>
                      <a:pt x="211" y="225"/>
                      <a:pt x="224" y="212"/>
                      <a:pt x="233" y="196"/>
                    </a:cubicBezTo>
                    <a:cubicBezTo>
                      <a:pt x="242" y="180"/>
                      <a:pt x="246" y="162"/>
                      <a:pt x="246" y="141"/>
                    </a:cubicBezTo>
                    <a:cubicBezTo>
                      <a:pt x="246" y="110"/>
                      <a:pt x="236" y="85"/>
                      <a:pt x="216" y="64"/>
                    </a:cubicBezTo>
                    <a:cubicBezTo>
                      <a:pt x="195" y="43"/>
                      <a:pt x="170" y="33"/>
                      <a:pt x="1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a:extLst>
                  <a:ext uri="{FF2B5EF4-FFF2-40B4-BE49-F238E27FC236}">
                    <a16:creationId xmlns:a16="http://schemas.microsoft.com/office/drawing/2014/main" id="{6802CD04-B8EE-4953-8143-1631005F292B}"/>
                  </a:ext>
                </a:extLst>
              </p:cNvPr>
              <p:cNvSpPr>
                <a:spLocks/>
              </p:cNvSpPr>
              <p:nvPr/>
            </p:nvSpPr>
            <p:spPr bwMode="auto">
              <a:xfrm>
                <a:off x="10653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2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8" y="33"/>
                      <a:pt x="76" y="38"/>
                      <a:pt x="66" y="47"/>
                    </a:cubicBezTo>
                    <a:cubicBezTo>
                      <a:pt x="55" y="56"/>
                      <a:pt x="47" y="71"/>
                      <a:pt x="42"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6">
                <a:extLst>
                  <a:ext uri="{FF2B5EF4-FFF2-40B4-BE49-F238E27FC236}">
                    <a16:creationId xmlns:a16="http://schemas.microsoft.com/office/drawing/2014/main" id="{636644BA-5352-4DE1-B3B8-A956122671AB}"/>
                  </a:ext>
                </a:extLst>
              </p:cNvPr>
              <p:cNvSpPr>
                <a:spLocks/>
              </p:cNvSpPr>
              <p:nvPr/>
            </p:nvSpPr>
            <p:spPr bwMode="auto">
              <a:xfrm>
                <a:off x="10882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7">
                <a:extLst>
                  <a:ext uri="{FF2B5EF4-FFF2-40B4-BE49-F238E27FC236}">
                    <a16:creationId xmlns:a16="http://schemas.microsoft.com/office/drawing/2014/main" id="{FEFDED7A-FB14-4821-9B47-89F9505806FC}"/>
                  </a:ext>
                </a:extLst>
              </p:cNvPr>
              <p:cNvSpPr>
                <a:spLocks/>
              </p:cNvSpPr>
              <p:nvPr/>
            </p:nvSpPr>
            <p:spPr bwMode="auto">
              <a:xfrm>
                <a:off x="11172825" y="-1284288"/>
                <a:ext cx="360363" cy="423863"/>
              </a:xfrm>
              <a:custGeom>
                <a:avLst/>
                <a:gdLst>
                  <a:gd name="T0" fmla="*/ 0 w 233"/>
                  <a:gd name="T1" fmla="*/ 6 h 273"/>
                  <a:gd name="T2" fmla="*/ 35 w 233"/>
                  <a:gd name="T3" fmla="*/ 6 h 273"/>
                  <a:gd name="T4" fmla="*/ 35 w 233"/>
                  <a:gd name="T5" fmla="*/ 54 h 273"/>
                  <a:gd name="T6" fmla="*/ 80 w 233"/>
                  <a:gd name="T7" fmla="*/ 13 h 273"/>
                  <a:gd name="T8" fmla="*/ 135 w 233"/>
                  <a:gd name="T9" fmla="*/ 0 h 273"/>
                  <a:gd name="T10" fmla="*/ 188 w 233"/>
                  <a:gd name="T11" fmla="*/ 15 h 273"/>
                  <a:gd name="T12" fmla="*/ 222 w 233"/>
                  <a:gd name="T13" fmla="*/ 56 h 273"/>
                  <a:gd name="T14" fmla="*/ 233 w 233"/>
                  <a:gd name="T15" fmla="*/ 136 h 273"/>
                  <a:gd name="T16" fmla="*/ 233 w 233"/>
                  <a:gd name="T17" fmla="*/ 273 h 273"/>
                  <a:gd name="T18" fmla="*/ 199 w 233"/>
                  <a:gd name="T19" fmla="*/ 273 h 273"/>
                  <a:gd name="T20" fmla="*/ 199 w 233"/>
                  <a:gd name="T21" fmla="*/ 146 h 273"/>
                  <a:gd name="T22" fmla="*/ 195 w 233"/>
                  <a:gd name="T23" fmla="*/ 84 h 273"/>
                  <a:gd name="T24" fmla="*/ 172 w 233"/>
                  <a:gd name="T25" fmla="*/ 45 h 273"/>
                  <a:gd name="T26" fmla="*/ 128 w 233"/>
                  <a:gd name="T27" fmla="*/ 31 h 273"/>
                  <a:gd name="T28" fmla="*/ 72 w 233"/>
                  <a:gd name="T29" fmla="*/ 52 h 273"/>
                  <a:gd name="T30" fmla="*/ 40 w 233"/>
                  <a:gd name="T31" fmla="*/ 103 h 273"/>
                  <a:gd name="T32" fmla="*/ 35 w 233"/>
                  <a:gd name="T33" fmla="*/ 176 h 273"/>
                  <a:gd name="T34" fmla="*/ 35 w 233"/>
                  <a:gd name="T35" fmla="*/ 273 h 273"/>
                  <a:gd name="T36" fmla="*/ 0 w 233"/>
                  <a:gd name="T37" fmla="*/ 273 h 273"/>
                  <a:gd name="T38" fmla="*/ 0 w 233"/>
                  <a:gd name="T39"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73">
                    <a:moveTo>
                      <a:pt x="0" y="6"/>
                    </a:moveTo>
                    <a:cubicBezTo>
                      <a:pt x="35" y="6"/>
                      <a:pt x="35" y="6"/>
                      <a:pt x="35" y="6"/>
                    </a:cubicBezTo>
                    <a:cubicBezTo>
                      <a:pt x="35" y="54"/>
                      <a:pt x="35" y="54"/>
                      <a:pt x="35" y="54"/>
                    </a:cubicBezTo>
                    <a:cubicBezTo>
                      <a:pt x="48" y="36"/>
                      <a:pt x="64" y="22"/>
                      <a:pt x="80" y="13"/>
                    </a:cubicBezTo>
                    <a:cubicBezTo>
                      <a:pt x="97" y="4"/>
                      <a:pt x="115" y="0"/>
                      <a:pt x="135" y="0"/>
                    </a:cubicBezTo>
                    <a:cubicBezTo>
                      <a:pt x="155" y="0"/>
                      <a:pt x="172" y="5"/>
                      <a:pt x="188" y="15"/>
                    </a:cubicBezTo>
                    <a:cubicBezTo>
                      <a:pt x="203" y="25"/>
                      <a:pt x="215" y="39"/>
                      <a:pt x="222" y="56"/>
                    </a:cubicBezTo>
                    <a:cubicBezTo>
                      <a:pt x="229" y="73"/>
                      <a:pt x="233" y="100"/>
                      <a:pt x="233" y="136"/>
                    </a:cubicBezTo>
                    <a:cubicBezTo>
                      <a:pt x="233" y="273"/>
                      <a:pt x="233" y="273"/>
                      <a:pt x="233" y="273"/>
                    </a:cubicBezTo>
                    <a:cubicBezTo>
                      <a:pt x="199" y="273"/>
                      <a:pt x="199" y="273"/>
                      <a:pt x="199" y="273"/>
                    </a:cubicBezTo>
                    <a:cubicBezTo>
                      <a:pt x="199" y="146"/>
                      <a:pt x="199" y="146"/>
                      <a:pt x="199" y="146"/>
                    </a:cubicBezTo>
                    <a:cubicBezTo>
                      <a:pt x="199" y="115"/>
                      <a:pt x="197" y="95"/>
                      <a:pt x="195" y="84"/>
                    </a:cubicBezTo>
                    <a:cubicBezTo>
                      <a:pt x="191" y="67"/>
                      <a:pt x="183" y="54"/>
                      <a:pt x="172" y="45"/>
                    </a:cubicBezTo>
                    <a:cubicBezTo>
                      <a:pt x="161" y="36"/>
                      <a:pt x="146" y="31"/>
                      <a:pt x="128" y="31"/>
                    </a:cubicBezTo>
                    <a:cubicBezTo>
                      <a:pt x="107" y="31"/>
                      <a:pt x="88" y="38"/>
                      <a:pt x="72" y="52"/>
                    </a:cubicBezTo>
                    <a:cubicBezTo>
                      <a:pt x="56" y="66"/>
                      <a:pt x="45" y="83"/>
                      <a:pt x="40" y="103"/>
                    </a:cubicBezTo>
                    <a:cubicBezTo>
                      <a:pt x="36" y="116"/>
                      <a:pt x="35" y="140"/>
                      <a:pt x="35" y="176"/>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
                <a:extLst>
                  <a:ext uri="{FF2B5EF4-FFF2-40B4-BE49-F238E27FC236}">
                    <a16:creationId xmlns:a16="http://schemas.microsoft.com/office/drawing/2014/main" id="{A64D8C36-E269-4303-A149-E88D03CA84ED}"/>
                  </a:ext>
                </a:extLst>
              </p:cNvPr>
              <p:cNvSpPr>
                <a:spLocks noEditPoints="1"/>
              </p:cNvSpPr>
              <p:nvPr/>
            </p:nvSpPr>
            <p:spPr bwMode="auto">
              <a:xfrm>
                <a:off x="11626850" y="-1284288"/>
                <a:ext cx="428625" cy="434975"/>
              </a:xfrm>
              <a:custGeom>
                <a:avLst/>
                <a:gdLst>
                  <a:gd name="T0" fmla="*/ 238 w 276"/>
                  <a:gd name="T1" fmla="*/ 185 h 280"/>
                  <a:gd name="T2" fmla="*/ 267 w 276"/>
                  <a:gd name="T3" fmla="*/ 200 h 280"/>
                  <a:gd name="T4" fmla="*/ 234 w 276"/>
                  <a:gd name="T5" fmla="*/ 245 h 280"/>
                  <a:gd name="T6" fmla="*/ 192 w 276"/>
                  <a:gd name="T7" fmla="*/ 271 h 280"/>
                  <a:gd name="T8" fmla="*/ 139 w 276"/>
                  <a:gd name="T9" fmla="*/ 280 h 280"/>
                  <a:gd name="T10" fmla="*/ 37 w 276"/>
                  <a:gd name="T11" fmla="*/ 237 h 280"/>
                  <a:gd name="T12" fmla="*/ 0 w 276"/>
                  <a:gd name="T13" fmla="*/ 141 h 280"/>
                  <a:gd name="T14" fmla="*/ 32 w 276"/>
                  <a:gd name="T15" fmla="*/ 50 h 280"/>
                  <a:gd name="T16" fmla="*/ 137 w 276"/>
                  <a:gd name="T17" fmla="*/ 0 h 280"/>
                  <a:gd name="T18" fmla="*/ 246 w 276"/>
                  <a:gd name="T19" fmla="*/ 51 h 280"/>
                  <a:gd name="T20" fmla="*/ 276 w 276"/>
                  <a:gd name="T21" fmla="*/ 143 h 280"/>
                  <a:gd name="T22" fmla="*/ 36 w 276"/>
                  <a:gd name="T23" fmla="*/ 143 h 280"/>
                  <a:gd name="T24" fmla="*/ 65 w 276"/>
                  <a:gd name="T25" fmla="*/ 219 h 280"/>
                  <a:gd name="T26" fmla="*/ 136 w 276"/>
                  <a:gd name="T27" fmla="*/ 249 h 280"/>
                  <a:gd name="T28" fmla="*/ 176 w 276"/>
                  <a:gd name="T29" fmla="*/ 242 h 280"/>
                  <a:gd name="T30" fmla="*/ 209 w 276"/>
                  <a:gd name="T31" fmla="*/ 223 h 280"/>
                  <a:gd name="T32" fmla="*/ 238 w 276"/>
                  <a:gd name="T33" fmla="*/ 185 h 280"/>
                  <a:gd name="T34" fmla="*/ 238 w 276"/>
                  <a:gd name="T35" fmla="*/ 113 h 280"/>
                  <a:gd name="T36" fmla="*/ 218 w 276"/>
                  <a:gd name="T37" fmla="*/ 69 h 280"/>
                  <a:gd name="T38" fmla="*/ 183 w 276"/>
                  <a:gd name="T39" fmla="*/ 43 h 280"/>
                  <a:gd name="T40" fmla="*/ 138 w 276"/>
                  <a:gd name="T41" fmla="*/ 32 h 280"/>
                  <a:gd name="T42" fmla="*/ 70 w 276"/>
                  <a:gd name="T43" fmla="*/ 58 h 280"/>
                  <a:gd name="T44" fmla="*/ 39 w 276"/>
                  <a:gd name="T45" fmla="*/ 113 h 280"/>
                  <a:gd name="T46" fmla="*/ 238 w 276"/>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0">
                    <a:moveTo>
                      <a:pt x="238" y="185"/>
                    </a:moveTo>
                    <a:cubicBezTo>
                      <a:pt x="267" y="200"/>
                      <a:pt x="267" y="200"/>
                      <a:pt x="267" y="200"/>
                    </a:cubicBezTo>
                    <a:cubicBezTo>
                      <a:pt x="257" y="219"/>
                      <a:pt x="246" y="234"/>
                      <a:pt x="234" y="245"/>
                    </a:cubicBezTo>
                    <a:cubicBezTo>
                      <a:pt x="222" y="257"/>
                      <a:pt x="208" y="265"/>
                      <a:pt x="192" y="271"/>
                    </a:cubicBezTo>
                    <a:cubicBezTo>
                      <a:pt x="177" y="277"/>
                      <a:pt x="159" y="280"/>
                      <a:pt x="139" y="280"/>
                    </a:cubicBezTo>
                    <a:cubicBezTo>
                      <a:pt x="96" y="280"/>
                      <a:pt x="62" y="266"/>
                      <a:pt x="37" y="237"/>
                    </a:cubicBezTo>
                    <a:cubicBezTo>
                      <a:pt x="13" y="209"/>
                      <a:pt x="0" y="177"/>
                      <a:pt x="0" y="141"/>
                    </a:cubicBezTo>
                    <a:cubicBezTo>
                      <a:pt x="0" y="107"/>
                      <a:pt x="11" y="77"/>
                      <a:pt x="32" y="50"/>
                    </a:cubicBezTo>
                    <a:cubicBezTo>
                      <a:pt x="58" y="16"/>
                      <a:pt x="93" y="0"/>
                      <a:pt x="137" y="0"/>
                    </a:cubicBezTo>
                    <a:cubicBezTo>
                      <a:pt x="183" y="0"/>
                      <a:pt x="219" y="17"/>
                      <a:pt x="246" y="51"/>
                    </a:cubicBezTo>
                    <a:cubicBezTo>
                      <a:pt x="266" y="76"/>
                      <a:pt x="275" y="106"/>
                      <a:pt x="276" y="143"/>
                    </a:cubicBezTo>
                    <a:cubicBezTo>
                      <a:pt x="36" y="143"/>
                      <a:pt x="36" y="143"/>
                      <a:pt x="36" y="143"/>
                    </a:cubicBezTo>
                    <a:cubicBezTo>
                      <a:pt x="36" y="174"/>
                      <a:pt x="46" y="199"/>
                      <a:pt x="65" y="219"/>
                    </a:cubicBezTo>
                    <a:cubicBezTo>
                      <a:pt x="85" y="239"/>
                      <a:pt x="108" y="249"/>
                      <a:pt x="136" y="249"/>
                    </a:cubicBezTo>
                    <a:cubicBezTo>
                      <a:pt x="150" y="249"/>
                      <a:pt x="163" y="246"/>
                      <a:pt x="176" y="242"/>
                    </a:cubicBezTo>
                    <a:cubicBezTo>
                      <a:pt x="189" y="237"/>
                      <a:pt x="200" y="231"/>
                      <a:pt x="209" y="223"/>
                    </a:cubicBezTo>
                    <a:cubicBezTo>
                      <a:pt x="218" y="215"/>
                      <a:pt x="228" y="202"/>
                      <a:pt x="238" y="185"/>
                    </a:cubicBezTo>
                    <a:close/>
                    <a:moveTo>
                      <a:pt x="238" y="113"/>
                    </a:moveTo>
                    <a:cubicBezTo>
                      <a:pt x="233" y="95"/>
                      <a:pt x="227" y="80"/>
                      <a:pt x="218" y="69"/>
                    </a:cubicBezTo>
                    <a:cubicBezTo>
                      <a:pt x="209" y="58"/>
                      <a:pt x="198" y="49"/>
                      <a:pt x="183" y="43"/>
                    </a:cubicBezTo>
                    <a:cubicBezTo>
                      <a:pt x="169" y="36"/>
                      <a:pt x="154" y="32"/>
                      <a:pt x="138" y="32"/>
                    </a:cubicBezTo>
                    <a:cubicBezTo>
                      <a:pt x="112" y="32"/>
                      <a:pt x="89" y="41"/>
                      <a:pt x="70" y="58"/>
                    </a:cubicBezTo>
                    <a:cubicBezTo>
                      <a:pt x="57" y="70"/>
                      <a:pt x="46" y="88"/>
                      <a:pt x="39" y="113"/>
                    </a:cubicBezTo>
                    <a:cubicBezTo>
                      <a:pt x="238" y="113"/>
                      <a:pt x="238" y="113"/>
                      <a:pt x="238"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9">
                <a:extLst>
                  <a:ext uri="{FF2B5EF4-FFF2-40B4-BE49-F238E27FC236}">
                    <a16:creationId xmlns:a16="http://schemas.microsoft.com/office/drawing/2014/main" id="{DCB453D1-99D6-45FF-80BA-A7F8621244EF}"/>
                  </a:ext>
                </a:extLst>
              </p:cNvPr>
              <p:cNvSpPr>
                <a:spLocks/>
              </p:cNvSpPr>
              <p:nvPr/>
            </p:nvSpPr>
            <p:spPr bwMode="auto">
              <a:xfrm>
                <a:off x="12133263" y="-1284288"/>
                <a:ext cx="209550" cy="423863"/>
              </a:xfrm>
              <a:custGeom>
                <a:avLst/>
                <a:gdLst>
                  <a:gd name="T0" fmla="*/ 0 w 135"/>
                  <a:gd name="T1" fmla="*/ 6 h 273"/>
                  <a:gd name="T2" fmla="*/ 35 w 135"/>
                  <a:gd name="T3" fmla="*/ 6 h 273"/>
                  <a:gd name="T4" fmla="*/ 35 w 135"/>
                  <a:gd name="T5" fmla="*/ 45 h 273"/>
                  <a:gd name="T6" fmla="*/ 68 w 135"/>
                  <a:gd name="T7" fmla="*/ 11 h 273"/>
                  <a:gd name="T8" fmla="*/ 104 w 135"/>
                  <a:gd name="T9" fmla="*/ 0 h 273"/>
                  <a:gd name="T10" fmla="*/ 135 w 135"/>
                  <a:gd name="T11" fmla="*/ 9 h 273"/>
                  <a:gd name="T12" fmla="*/ 117 w 135"/>
                  <a:gd name="T13" fmla="*/ 38 h 273"/>
                  <a:gd name="T14" fmla="*/ 99 w 135"/>
                  <a:gd name="T15" fmla="*/ 33 h 273"/>
                  <a:gd name="T16" fmla="*/ 65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5" y="30"/>
                      <a:pt x="56" y="19"/>
                      <a:pt x="68" y="11"/>
                    </a:cubicBezTo>
                    <a:cubicBezTo>
                      <a:pt x="80" y="3"/>
                      <a:pt x="92" y="0"/>
                      <a:pt x="104" y="0"/>
                    </a:cubicBezTo>
                    <a:cubicBezTo>
                      <a:pt x="114" y="0"/>
                      <a:pt x="124" y="3"/>
                      <a:pt x="135" y="9"/>
                    </a:cubicBezTo>
                    <a:cubicBezTo>
                      <a:pt x="117" y="38"/>
                      <a:pt x="117" y="38"/>
                      <a:pt x="117" y="38"/>
                    </a:cubicBezTo>
                    <a:cubicBezTo>
                      <a:pt x="110" y="34"/>
                      <a:pt x="103" y="33"/>
                      <a:pt x="99" y="33"/>
                    </a:cubicBezTo>
                    <a:cubicBezTo>
                      <a:pt x="87" y="33"/>
                      <a:pt x="76" y="38"/>
                      <a:pt x="65"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3584763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icture. Purple logo">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3200" cy="6861600"/>
          </a:xfrm>
        </p:spPr>
        <p:txBody>
          <a:bodyPr lIns="144000" tIns="108000"/>
          <a:lstStyle>
            <a:lvl1pPr marL="0" indent="0" algn="l">
              <a:buNone/>
              <a:defRPr sz="1600"/>
            </a:lvl1pPr>
          </a:lstStyle>
          <a:p>
            <a:r>
              <a:rPr lang="en-US" dirty="0"/>
              <a:t>Click on frame and insert light picture using the Insert tab, Pictures, Stock Images</a:t>
            </a:r>
          </a:p>
          <a:p>
            <a:endParaRPr lang="en-US" dirty="0"/>
          </a:p>
        </p:txBody>
      </p:sp>
      <p:sp>
        <p:nvSpPr>
          <p:cNvPr id="70" name="Title 1">
            <a:extLst>
              <a:ext uri="{FF2B5EF4-FFF2-40B4-BE49-F238E27FC236}">
                <a16:creationId xmlns:a16="http://schemas.microsoft.com/office/drawing/2014/main" id="{8BC3C326-8D07-478E-901C-AD71CE73E1DE}"/>
              </a:ext>
            </a:extLst>
          </p:cNvPr>
          <p:cNvSpPr>
            <a:spLocks noGrp="1"/>
          </p:cNvSpPr>
          <p:nvPr>
            <p:ph type="ctrTitle" hasCustomPrompt="1"/>
          </p:nvPr>
        </p:nvSpPr>
        <p:spPr>
          <a:xfrm>
            <a:off x="359999" y="720000"/>
            <a:ext cx="7526701" cy="3616912"/>
          </a:xfrm>
        </p:spPr>
        <p:txBody>
          <a:bodyPr anchor="t" anchorCtr="0"/>
          <a:lstStyle>
            <a:lvl1pPr algn="l">
              <a:defRPr sz="6000">
                <a:solidFill>
                  <a:srgbClr val="4600B4"/>
                </a:solidFill>
              </a:defRPr>
            </a:lvl1pPr>
          </a:lstStyle>
          <a:p>
            <a:r>
              <a:rPr lang="en-US" dirty="0"/>
              <a:t>Click to add title</a:t>
            </a:r>
          </a:p>
        </p:txBody>
      </p:sp>
      <p:sp>
        <p:nvSpPr>
          <p:cNvPr id="75" name="Text Placeholder 74">
            <a:extLst>
              <a:ext uri="{FF2B5EF4-FFF2-40B4-BE49-F238E27FC236}">
                <a16:creationId xmlns:a16="http://schemas.microsoft.com/office/drawing/2014/main" id="{35CA66BB-A7AA-4737-B0E6-C13BEAF0D152}"/>
              </a:ext>
            </a:extLst>
          </p:cNvPr>
          <p:cNvSpPr>
            <a:spLocks noGrp="1"/>
          </p:cNvSpPr>
          <p:nvPr>
            <p:ph type="body" sz="quarter" idx="14" hasCustomPrompt="1"/>
          </p:nvPr>
        </p:nvSpPr>
        <p:spPr>
          <a:xfrm>
            <a:off x="360000" y="6231197"/>
            <a:ext cx="1668118" cy="270000"/>
          </a:xfrm>
          <a:custGeom>
            <a:avLst/>
            <a:gdLst>
              <a:gd name="connsiteX0" fmla="*/ 8156548 w 11313330"/>
              <a:gd name="connsiteY0" fmla="*/ 869789 h 1826383"/>
              <a:gd name="connsiteX1" fmla="*/ 7904202 w 11313330"/>
              <a:gd name="connsiteY1" fmla="*/ 1203772 h 1826383"/>
              <a:gd name="connsiteX2" fmla="*/ 8156548 w 11313330"/>
              <a:gd name="connsiteY2" fmla="*/ 1537756 h 1826383"/>
              <a:gd name="connsiteX3" fmla="*/ 8408713 w 11313330"/>
              <a:gd name="connsiteY3" fmla="*/ 1203772 h 1826383"/>
              <a:gd name="connsiteX4" fmla="*/ 8156548 w 11313330"/>
              <a:gd name="connsiteY4" fmla="*/ 869789 h 1826383"/>
              <a:gd name="connsiteX5" fmla="*/ 6707777 w 11313330"/>
              <a:gd name="connsiteY5" fmla="*/ 864710 h 1826383"/>
              <a:gd name="connsiteX6" fmla="*/ 6453798 w 11313330"/>
              <a:gd name="connsiteY6" fmla="*/ 1201051 h 1826383"/>
              <a:gd name="connsiteX7" fmla="*/ 6707777 w 11313330"/>
              <a:gd name="connsiteY7" fmla="*/ 1542109 h 1826383"/>
              <a:gd name="connsiteX8" fmla="*/ 6967199 w 11313330"/>
              <a:gd name="connsiteY8" fmla="*/ 1201051 h 1826383"/>
              <a:gd name="connsiteX9" fmla="*/ 6707777 w 11313330"/>
              <a:gd name="connsiteY9" fmla="*/ 864710 h 1826383"/>
              <a:gd name="connsiteX10" fmla="*/ 5292749 w 11313330"/>
              <a:gd name="connsiteY10" fmla="*/ 605469 h 1826383"/>
              <a:gd name="connsiteX11" fmla="*/ 5866924 w 11313330"/>
              <a:gd name="connsiteY11" fmla="*/ 605469 h 1826383"/>
              <a:gd name="connsiteX12" fmla="*/ 5866924 w 11313330"/>
              <a:gd name="connsiteY12" fmla="*/ 1801894 h 1826383"/>
              <a:gd name="connsiteX13" fmla="*/ 5506455 w 11313330"/>
              <a:gd name="connsiteY13" fmla="*/ 1801894 h 1826383"/>
              <a:gd name="connsiteX14" fmla="*/ 5506455 w 11313330"/>
              <a:gd name="connsiteY14" fmla="*/ 889019 h 1826383"/>
              <a:gd name="connsiteX15" fmla="*/ 5292749 w 11313330"/>
              <a:gd name="connsiteY15" fmla="*/ 889019 h 1826383"/>
              <a:gd name="connsiteX16" fmla="*/ 10757841 w 11313330"/>
              <a:gd name="connsiteY16" fmla="*/ 581522 h 1826383"/>
              <a:gd name="connsiteX17" fmla="*/ 11283941 w 11313330"/>
              <a:gd name="connsiteY17" fmla="*/ 900992 h 1826383"/>
              <a:gd name="connsiteX18" fmla="*/ 10954675 w 11313330"/>
              <a:gd name="connsiteY18" fmla="*/ 965939 h 1826383"/>
              <a:gd name="connsiteX19" fmla="*/ 10755119 w 11313330"/>
              <a:gd name="connsiteY19" fmla="*/ 819356 h 1826383"/>
              <a:gd name="connsiteX20" fmla="*/ 10589308 w 11313330"/>
              <a:gd name="connsiteY20" fmla="*/ 929837 h 1826383"/>
              <a:gd name="connsiteX21" fmla="*/ 10734439 w 11313330"/>
              <a:gd name="connsiteY21" fmla="*/ 1042858 h 1826383"/>
              <a:gd name="connsiteX22" fmla="*/ 10938530 w 11313330"/>
              <a:gd name="connsiteY22" fmla="*/ 1076420 h 1826383"/>
              <a:gd name="connsiteX23" fmla="*/ 11313330 w 11313330"/>
              <a:gd name="connsiteY23" fmla="*/ 1429633 h 1826383"/>
              <a:gd name="connsiteX24" fmla="*/ 10770359 w 11313330"/>
              <a:gd name="connsiteY24" fmla="*/ 1826022 h 1826383"/>
              <a:gd name="connsiteX25" fmla="*/ 10203259 w 11313330"/>
              <a:gd name="connsiteY25" fmla="*/ 1457752 h 1826383"/>
              <a:gd name="connsiteX26" fmla="*/ 10532344 w 11313330"/>
              <a:gd name="connsiteY26" fmla="*/ 1388089 h 1826383"/>
              <a:gd name="connsiteX27" fmla="*/ 10777434 w 11313330"/>
              <a:gd name="connsiteY27" fmla="*/ 1580206 h 1826383"/>
              <a:gd name="connsiteX28" fmla="*/ 10972091 w 11313330"/>
              <a:gd name="connsiteY28" fmla="*/ 1457752 h 1826383"/>
              <a:gd name="connsiteX29" fmla="*/ 10803920 w 11313330"/>
              <a:gd name="connsiteY29" fmla="*/ 1335116 h 1826383"/>
              <a:gd name="connsiteX30" fmla="*/ 10630851 w 11313330"/>
              <a:gd name="connsiteY30" fmla="*/ 1306271 h 1826383"/>
              <a:gd name="connsiteX31" fmla="*/ 10260586 w 11313330"/>
              <a:gd name="connsiteY31" fmla="*/ 944350 h 1826383"/>
              <a:gd name="connsiteX32" fmla="*/ 10757841 w 11313330"/>
              <a:gd name="connsiteY32" fmla="*/ 581522 h 1826383"/>
              <a:gd name="connsiteX33" fmla="*/ 8156548 w 11313330"/>
              <a:gd name="connsiteY33" fmla="*/ 581522 h 1826383"/>
              <a:gd name="connsiteX34" fmla="*/ 8778797 w 11313330"/>
              <a:gd name="connsiteY34" fmla="*/ 1203772 h 1826383"/>
              <a:gd name="connsiteX35" fmla="*/ 8156548 w 11313330"/>
              <a:gd name="connsiteY35" fmla="*/ 1826022 h 1826383"/>
              <a:gd name="connsiteX36" fmla="*/ 7534299 w 11313330"/>
              <a:gd name="connsiteY36" fmla="*/ 1203772 h 1826383"/>
              <a:gd name="connsiteX37" fmla="*/ 8156548 w 11313330"/>
              <a:gd name="connsiteY37" fmla="*/ 581522 h 1826383"/>
              <a:gd name="connsiteX38" fmla="*/ 4740163 w 11313330"/>
              <a:gd name="connsiteY38" fmla="*/ 581522 h 1826383"/>
              <a:gd name="connsiteX39" fmla="*/ 5146167 w 11313330"/>
              <a:gd name="connsiteY39" fmla="*/ 1081137 h 1826383"/>
              <a:gd name="connsiteX40" fmla="*/ 5146167 w 11313330"/>
              <a:gd name="connsiteY40" fmla="*/ 1801894 h 1826383"/>
              <a:gd name="connsiteX41" fmla="*/ 4785697 w 11313330"/>
              <a:gd name="connsiteY41" fmla="*/ 1801894 h 1826383"/>
              <a:gd name="connsiteX42" fmla="*/ 4785697 w 11313330"/>
              <a:gd name="connsiteY42" fmla="*/ 1152976 h 1826383"/>
              <a:gd name="connsiteX43" fmla="*/ 4598297 w 11313330"/>
              <a:gd name="connsiteY43" fmla="*/ 867068 h 1826383"/>
              <a:gd name="connsiteX44" fmla="*/ 4382233 w 11313330"/>
              <a:gd name="connsiteY44" fmla="*/ 1179281 h 1826383"/>
              <a:gd name="connsiteX45" fmla="*/ 4382233 w 11313330"/>
              <a:gd name="connsiteY45" fmla="*/ 1801894 h 1826383"/>
              <a:gd name="connsiteX46" fmla="*/ 4021764 w 11313330"/>
              <a:gd name="connsiteY46" fmla="*/ 1801894 h 1826383"/>
              <a:gd name="connsiteX47" fmla="*/ 4021764 w 11313330"/>
              <a:gd name="connsiteY47" fmla="*/ 605651 h 1826383"/>
              <a:gd name="connsiteX48" fmla="*/ 4334159 w 11313330"/>
              <a:gd name="connsiteY48" fmla="*/ 605651 h 1826383"/>
              <a:gd name="connsiteX49" fmla="*/ 4382233 w 11313330"/>
              <a:gd name="connsiteY49" fmla="*/ 768923 h 1826383"/>
              <a:gd name="connsiteX50" fmla="*/ 4740163 w 11313330"/>
              <a:gd name="connsiteY50" fmla="*/ 581522 h 1826383"/>
              <a:gd name="connsiteX51" fmla="*/ 2609457 w 11313330"/>
              <a:gd name="connsiteY51" fmla="*/ 581522 h 1826383"/>
              <a:gd name="connsiteX52" fmla="*/ 2965028 w 11313330"/>
              <a:gd name="connsiteY52" fmla="*/ 768923 h 1826383"/>
              <a:gd name="connsiteX53" fmla="*/ 3378289 w 11313330"/>
              <a:gd name="connsiteY53" fmla="*/ 581522 h 1826383"/>
              <a:gd name="connsiteX54" fmla="*/ 3777399 w 11313330"/>
              <a:gd name="connsiteY54" fmla="*/ 1081137 h 1826383"/>
              <a:gd name="connsiteX55" fmla="*/ 3777399 w 11313330"/>
              <a:gd name="connsiteY55" fmla="*/ 1801894 h 1826383"/>
              <a:gd name="connsiteX56" fmla="*/ 3417111 w 11313330"/>
              <a:gd name="connsiteY56" fmla="*/ 1801894 h 1826383"/>
              <a:gd name="connsiteX57" fmla="*/ 3417111 w 11313330"/>
              <a:gd name="connsiteY57" fmla="*/ 1152976 h 1826383"/>
              <a:gd name="connsiteX58" fmla="*/ 3234427 w 11313330"/>
              <a:gd name="connsiteY58" fmla="*/ 867068 h 1826383"/>
              <a:gd name="connsiteX59" fmla="*/ 3013466 w 11313330"/>
              <a:gd name="connsiteY59" fmla="*/ 1179281 h 1826383"/>
              <a:gd name="connsiteX60" fmla="*/ 3013466 w 11313330"/>
              <a:gd name="connsiteY60" fmla="*/ 1801894 h 1826383"/>
              <a:gd name="connsiteX61" fmla="*/ 2652996 w 11313330"/>
              <a:gd name="connsiteY61" fmla="*/ 1801894 h 1826383"/>
              <a:gd name="connsiteX62" fmla="*/ 2652996 w 11313330"/>
              <a:gd name="connsiteY62" fmla="*/ 1152976 h 1826383"/>
              <a:gd name="connsiteX63" fmla="*/ 2465777 w 11313330"/>
              <a:gd name="connsiteY63" fmla="*/ 867068 h 1826383"/>
              <a:gd name="connsiteX64" fmla="*/ 2249532 w 11313330"/>
              <a:gd name="connsiteY64" fmla="*/ 1179281 h 1826383"/>
              <a:gd name="connsiteX65" fmla="*/ 2249532 w 11313330"/>
              <a:gd name="connsiteY65" fmla="*/ 1801894 h 1826383"/>
              <a:gd name="connsiteX66" fmla="*/ 1888337 w 11313330"/>
              <a:gd name="connsiteY66" fmla="*/ 1801894 h 1826383"/>
              <a:gd name="connsiteX67" fmla="*/ 1888337 w 11313330"/>
              <a:gd name="connsiteY67" fmla="*/ 605651 h 1826383"/>
              <a:gd name="connsiteX68" fmla="*/ 2201094 w 11313330"/>
              <a:gd name="connsiteY68" fmla="*/ 605651 h 1826383"/>
              <a:gd name="connsiteX69" fmla="*/ 2249169 w 11313330"/>
              <a:gd name="connsiteY69" fmla="*/ 768923 h 1826383"/>
              <a:gd name="connsiteX70" fmla="*/ 2609457 w 11313330"/>
              <a:gd name="connsiteY70" fmla="*/ 581522 h 1826383"/>
              <a:gd name="connsiteX71" fmla="*/ 9509169 w 11313330"/>
              <a:gd name="connsiteY71" fmla="*/ 580615 h 1826383"/>
              <a:gd name="connsiteX72" fmla="*/ 10089694 w 11313330"/>
              <a:gd name="connsiteY72" fmla="*/ 1008208 h 1826383"/>
              <a:gd name="connsiteX73" fmla="*/ 9734123 w 11313330"/>
              <a:gd name="connsiteY73" fmla="*/ 1080774 h 1826383"/>
              <a:gd name="connsiteX74" fmla="*/ 9515519 w 11313330"/>
              <a:gd name="connsiteY74" fmla="*/ 869426 h 1826383"/>
              <a:gd name="connsiteX75" fmla="*/ 9282584 w 11313330"/>
              <a:gd name="connsiteY75" fmla="*/ 1203410 h 1826383"/>
              <a:gd name="connsiteX76" fmla="*/ 9515519 w 11313330"/>
              <a:gd name="connsiteY76" fmla="*/ 1537393 h 1826383"/>
              <a:gd name="connsiteX77" fmla="*/ 9734123 w 11313330"/>
              <a:gd name="connsiteY77" fmla="*/ 1325864 h 1826383"/>
              <a:gd name="connsiteX78" fmla="*/ 10089694 w 11313330"/>
              <a:gd name="connsiteY78" fmla="*/ 1398430 h 1826383"/>
              <a:gd name="connsiteX79" fmla="*/ 9509169 w 11313330"/>
              <a:gd name="connsiteY79" fmla="*/ 1826022 h 1826383"/>
              <a:gd name="connsiteX80" fmla="*/ 8913225 w 11313330"/>
              <a:gd name="connsiteY80" fmla="*/ 1202865 h 1826383"/>
              <a:gd name="connsiteX81" fmla="*/ 9509169 w 11313330"/>
              <a:gd name="connsiteY81" fmla="*/ 580615 h 1826383"/>
              <a:gd name="connsiteX82" fmla="*/ 451720 w 11313330"/>
              <a:gd name="connsiteY82" fmla="*/ 435484 h 1826383"/>
              <a:gd name="connsiteX83" fmla="*/ 451720 w 11313330"/>
              <a:gd name="connsiteY83" fmla="*/ 1487685 h 1826383"/>
              <a:gd name="connsiteX84" fmla="*/ 1220552 w 11313330"/>
              <a:gd name="connsiteY84" fmla="*/ 1487685 h 1826383"/>
              <a:gd name="connsiteX85" fmla="*/ 1220552 w 11313330"/>
              <a:gd name="connsiteY85" fmla="*/ 435484 h 1826383"/>
              <a:gd name="connsiteX86" fmla="*/ 6962482 w 11313330"/>
              <a:gd name="connsiteY86" fmla="*/ 120187 h 1826383"/>
              <a:gd name="connsiteX87" fmla="*/ 7322770 w 11313330"/>
              <a:gd name="connsiteY87" fmla="*/ 120187 h 1826383"/>
              <a:gd name="connsiteX88" fmla="*/ 7322770 w 11313330"/>
              <a:gd name="connsiteY88" fmla="*/ 1801894 h 1826383"/>
              <a:gd name="connsiteX89" fmla="*/ 7034504 w 11313330"/>
              <a:gd name="connsiteY89" fmla="*/ 1801894 h 1826383"/>
              <a:gd name="connsiteX90" fmla="*/ 6986429 w 11313330"/>
              <a:gd name="connsiteY90" fmla="*/ 1633724 h 1826383"/>
              <a:gd name="connsiteX91" fmla="*/ 6609270 w 11313330"/>
              <a:gd name="connsiteY91" fmla="*/ 1826022 h 1826383"/>
              <a:gd name="connsiteX92" fmla="*/ 6083169 w 11313330"/>
              <a:gd name="connsiteY92" fmla="*/ 1201414 h 1826383"/>
              <a:gd name="connsiteX93" fmla="*/ 6609270 w 11313330"/>
              <a:gd name="connsiteY93" fmla="*/ 581522 h 1826383"/>
              <a:gd name="connsiteX94" fmla="*/ 6962482 w 11313330"/>
              <a:gd name="connsiteY94" fmla="*/ 768923 h 1826383"/>
              <a:gd name="connsiteX95" fmla="*/ 836136 w 11313330"/>
              <a:gd name="connsiteY95" fmla="*/ 100957 h 1826383"/>
              <a:gd name="connsiteX96" fmla="*/ 1672091 w 11313330"/>
              <a:gd name="connsiteY96" fmla="*/ 963943 h 1826383"/>
              <a:gd name="connsiteX97" fmla="*/ 1002270 w 11313330"/>
              <a:gd name="connsiteY97" fmla="*/ 1813860 h 1826383"/>
              <a:gd name="connsiteX98" fmla="*/ 836163 w 11313330"/>
              <a:gd name="connsiteY98" fmla="*/ 1826383 h 1826383"/>
              <a:gd name="connsiteX99" fmla="*/ 836136 w 11313330"/>
              <a:gd name="connsiteY99" fmla="*/ 1826383 h 1826383"/>
              <a:gd name="connsiteX100" fmla="*/ 836136 w 11313330"/>
              <a:gd name="connsiteY100" fmla="*/ 1826022 h 1826383"/>
              <a:gd name="connsiteX101" fmla="*/ 0 w 11313330"/>
              <a:gd name="connsiteY101" fmla="*/ 963580 h 1826383"/>
              <a:gd name="connsiteX102" fmla="*/ 836136 w 11313330"/>
              <a:gd name="connsiteY102" fmla="*/ 100957 h 1826383"/>
              <a:gd name="connsiteX103" fmla="*/ 5681882 w 11313330"/>
              <a:gd name="connsiteY103" fmla="*/ 91 h 1826383"/>
              <a:gd name="connsiteX104" fmla="*/ 5694545 w 11313330"/>
              <a:gd name="connsiteY104" fmla="*/ 91 h 1826383"/>
              <a:gd name="connsiteX105" fmla="*/ 5909266 w 11313330"/>
              <a:gd name="connsiteY105" fmla="*/ 227477 h 1826383"/>
              <a:gd name="connsiteX106" fmla="*/ 5681882 w 11313330"/>
              <a:gd name="connsiteY106" fmla="*/ 442197 h 1826383"/>
              <a:gd name="connsiteX107" fmla="*/ 5677329 w 11313330"/>
              <a:gd name="connsiteY107" fmla="*/ 442198 h 1826383"/>
              <a:gd name="connsiteX108" fmla="*/ 5460557 w 11313330"/>
              <a:gd name="connsiteY108" fmla="*/ 221053 h 1826383"/>
              <a:gd name="connsiteX109" fmla="*/ 5460557 w 11313330"/>
              <a:gd name="connsiteY109" fmla="*/ 216677 h 1826383"/>
              <a:gd name="connsiteX110" fmla="*/ 5681882 w 11313330"/>
              <a:gd name="connsiteY110" fmla="*/ 91 h 18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1313330" h="1826383">
                <a:moveTo>
                  <a:pt x="8156548" y="869789"/>
                </a:moveTo>
                <a:cubicBezTo>
                  <a:pt x="8013050" y="869789"/>
                  <a:pt x="7904202" y="958682"/>
                  <a:pt x="7904202" y="1203772"/>
                </a:cubicBezTo>
                <a:cubicBezTo>
                  <a:pt x="7904202" y="1448863"/>
                  <a:pt x="8012324" y="1537756"/>
                  <a:pt x="8156548" y="1537756"/>
                </a:cubicBezTo>
                <a:cubicBezTo>
                  <a:pt x="8300591" y="1537756"/>
                  <a:pt x="8408713" y="1448863"/>
                  <a:pt x="8408713" y="1203772"/>
                </a:cubicBezTo>
                <a:cubicBezTo>
                  <a:pt x="8408713" y="958682"/>
                  <a:pt x="8300046" y="869789"/>
                  <a:pt x="8156548" y="869789"/>
                </a:cubicBezTo>
                <a:close/>
                <a:moveTo>
                  <a:pt x="6707777" y="864710"/>
                </a:moveTo>
                <a:cubicBezTo>
                  <a:pt x="6564279" y="864710"/>
                  <a:pt x="6453798" y="953603"/>
                  <a:pt x="6453798" y="1201051"/>
                </a:cubicBezTo>
                <a:cubicBezTo>
                  <a:pt x="6453798" y="1426730"/>
                  <a:pt x="6558837" y="1542109"/>
                  <a:pt x="6707777" y="1542109"/>
                </a:cubicBezTo>
                <a:cubicBezTo>
                  <a:pt x="6868691" y="1542109"/>
                  <a:pt x="6967199" y="1431810"/>
                  <a:pt x="6967199" y="1201051"/>
                </a:cubicBezTo>
                <a:cubicBezTo>
                  <a:pt x="6967199" y="970293"/>
                  <a:pt x="6868691" y="864710"/>
                  <a:pt x="6707777" y="864710"/>
                </a:cubicBezTo>
                <a:close/>
                <a:moveTo>
                  <a:pt x="5292749" y="605469"/>
                </a:moveTo>
                <a:lnTo>
                  <a:pt x="5866924" y="605469"/>
                </a:lnTo>
                <a:lnTo>
                  <a:pt x="5866924" y="1801894"/>
                </a:lnTo>
                <a:lnTo>
                  <a:pt x="5506455" y="1801894"/>
                </a:lnTo>
                <a:lnTo>
                  <a:pt x="5506455" y="889019"/>
                </a:lnTo>
                <a:lnTo>
                  <a:pt x="5292749" y="889019"/>
                </a:lnTo>
                <a:close/>
                <a:moveTo>
                  <a:pt x="10757841" y="581522"/>
                </a:moveTo>
                <a:cubicBezTo>
                  <a:pt x="11125386" y="581522"/>
                  <a:pt x="11255096" y="761667"/>
                  <a:pt x="11283941" y="900992"/>
                </a:cubicBezTo>
                <a:lnTo>
                  <a:pt x="10954675" y="965939"/>
                </a:lnTo>
                <a:cubicBezTo>
                  <a:pt x="10940162" y="896276"/>
                  <a:pt x="10879932" y="819356"/>
                  <a:pt x="10755119" y="819356"/>
                </a:cubicBezTo>
                <a:cubicBezTo>
                  <a:pt x="10654253" y="819356"/>
                  <a:pt x="10589308" y="860174"/>
                  <a:pt x="10589308" y="929837"/>
                </a:cubicBezTo>
                <a:cubicBezTo>
                  <a:pt x="10589308" y="992244"/>
                  <a:pt x="10628675" y="1025987"/>
                  <a:pt x="10734439" y="1042858"/>
                </a:cubicBezTo>
                <a:lnTo>
                  <a:pt x="10938530" y="1076420"/>
                </a:lnTo>
                <a:cubicBezTo>
                  <a:pt x="11169288" y="1114880"/>
                  <a:pt x="11313330" y="1225361"/>
                  <a:pt x="11313330" y="1429633"/>
                </a:cubicBezTo>
                <a:cubicBezTo>
                  <a:pt x="11313330" y="1665108"/>
                  <a:pt x="11147518" y="1826022"/>
                  <a:pt x="10770359" y="1826022"/>
                </a:cubicBezTo>
                <a:cubicBezTo>
                  <a:pt x="10376872" y="1826022"/>
                  <a:pt x="10234643" y="1633724"/>
                  <a:pt x="10203259" y="1457752"/>
                </a:cubicBezTo>
                <a:lnTo>
                  <a:pt x="10532344" y="1388089"/>
                </a:lnTo>
                <a:cubicBezTo>
                  <a:pt x="10546857" y="1474442"/>
                  <a:pt x="10616520" y="1580206"/>
                  <a:pt x="10777434" y="1580206"/>
                </a:cubicBezTo>
                <a:cubicBezTo>
                  <a:pt x="10912043" y="1580206"/>
                  <a:pt x="10972091" y="1529955"/>
                  <a:pt x="10972091" y="1457752"/>
                </a:cubicBezTo>
                <a:cubicBezTo>
                  <a:pt x="10972091" y="1385549"/>
                  <a:pt x="10928733" y="1356704"/>
                  <a:pt x="10803920" y="1335116"/>
                </a:cubicBezTo>
                <a:lnTo>
                  <a:pt x="10630851" y="1306271"/>
                </a:lnTo>
                <a:cubicBezTo>
                  <a:pt x="10405173" y="1268537"/>
                  <a:pt x="10260586" y="1167852"/>
                  <a:pt x="10260586" y="944350"/>
                </a:cubicBezTo>
                <a:cubicBezTo>
                  <a:pt x="10260586" y="720848"/>
                  <a:pt x="10452703" y="581522"/>
                  <a:pt x="10757841" y="581522"/>
                </a:cubicBezTo>
                <a:close/>
                <a:moveTo>
                  <a:pt x="8156548" y="581522"/>
                </a:moveTo>
                <a:cubicBezTo>
                  <a:pt x="8488535" y="581522"/>
                  <a:pt x="8778797" y="771281"/>
                  <a:pt x="8778797" y="1203772"/>
                </a:cubicBezTo>
                <a:cubicBezTo>
                  <a:pt x="8778797" y="1636263"/>
                  <a:pt x="8487991" y="1826022"/>
                  <a:pt x="8156548" y="1826022"/>
                </a:cubicBezTo>
                <a:cubicBezTo>
                  <a:pt x="7824923" y="1826022"/>
                  <a:pt x="7534299" y="1636263"/>
                  <a:pt x="7534299" y="1203772"/>
                </a:cubicBezTo>
                <a:cubicBezTo>
                  <a:pt x="7534299" y="771281"/>
                  <a:pt x="7824561" y="581522"/>
                  <a:pt x="8156548" y="581522"/>
                </a:cubicBezTo>
                <a:close/>
                <a:moveTo>
                  <a:pt x="4740163" y="581522"/>
                </a:moveTo>
                <a:cubicBezTo>
                  <a:pt x="5050017" y="581522"/>
                  <a:pt x="5146167" y="747335"/>
                  <a:pt x="5146167" y="1081137"/>
                </a:cubicBezTo>
                <a:lnTo>
                  <a:pt x="5146167" y="1801894"/>
                </a:lnTo>
                <a:lnTo>
                  <a:pt x="4785697" y="1801894"/>
                </a:lnTo>
                <a:lnTo>
                  <a:pt x="4785697" y="1152976"/>
                </a:lnTo>
                <a:cubicBezTo>
                  <a:pt x="4785697" y="984806"/>
                  <a:pt x="4766467" y="867068"/>
                  <a:pt x="4598297" y="867068"/>
                </a:cubicBezTo>
                <a:cubicBezTo>
                  <a:pt x="4454799" y="867068"/>
                  <a:pt x="4382233" y="963217"/>
                  <a:pt x="4382233" y="1179281"/>
                </a:cubicBezTo>
                <a:lnTo>
                  <a:pt x="4382233" y="1801894"/>
                </a:lnTo>
                <a:lnTo>
                  <a:pt x="4021764" y="1801894"/>
                </a:lnTo>
                <a:lnTo>
                  <a:pt x="4021764" y="605651"/>
                </a:lnTo>
                <a:lnTo>
                  <a:pt x="4334159" y="605651"/>
                </a:lnTo>
                <a:lnTo>
                  <a:pt x="4382233" y="768923"/>
                </a:lnTo>
                <a:cubicBezTo>
                  <a:pt x="4430126" y="675132"/>
                  <a:pt x="4574350" y="581522"/>
                  <a:pt x="4740163" y="581522"/>
                </a:cubicBezTo>
                <a:close/>
                <a:moveTo>
                  <a:pt x="2609457" y="581522"/>
                </a:moveTo>
                <a:cubicBezTo>
                  <a:pt x="2804114" y="581522"/>
                  <a:pt x="2916953" y="655902"/>
                  <a:pt x="2965028" y="768923"/>
                </a:cubicBezTo>
                <a:cubicBezTo>
                  <a:pt x="3067763" y="647717"/>
                  <a:pt x="3219425" y="578945"/>
                  <a:pt x="3378289" y="581522"/>
                </a:cubicBezTo>
                <a:cubicBezTo>
                  <a:pt x="3683790" y="581522"/>
                  <a:pt x="3777399" y="747335"/>
                  <a:pt x="3777399" y="1081137"/>
                </a:cubicBezTo>
                <a:lnTo>
                  <a:pt x="3777399" y="1801894"/>
                </a:lnTo>
                <a:lnTo>
                  <a:pt x="3417111" y="1801894"/>
                </a:lnTo>
                <a:lnTo>
                  <a:pt x="3417111" y="1152976"/>
                </a:lnTo>
                <a:cubicBezTo>
                  <a:pt x="3417111" y="984806"/>
                  <a:pt x="3405138" y="867068"/>
                  <a:pt x="3234427" y="867068"/>
                </a:cubicBezTo>
                <a:cubicBezTo>
                  <a:pt x="3088027" y="867068"/>
                  <a:pt x="3013466" y="963217"/>
                  <a:pt x="3013466" y="1179281"/>
                </a:cubicBezTo>
                <a:lnTo>
                  <a:pt x="3013466" y="1801894"/>
                </a:lnTo>
                <a:lnTo>
                  <a:pt x="2652996" y="1801894"/>
                </a:lnTo>
                <a:lnTo>
                  <a:pt x="2652996" y="1152976"/>
                </a:lnTo>
                <a:cubicBezTo>
                  <a:pt x="2652996" y="984806"/>
                  <a:pt x="2631408" y="867068"/>
                  <a:pt x="2465777" y="867068"/>
                </a:cubicBezTo>
                <a:cubicBezTo>
                  <a:pt x="2322097" y="867068"/>
                  <a:pt x="2249532" y="963217"/>
                  <a:pt x="2249532" y="1179281"/>
                </a:cubicBezTo>
                <a:lnTo>
                  <a:pt x="2249532" y="1801894"/>
                </a:lnTo>
                <a:lnTo>
                  <a:pt x="1888337" y="1801894"/>
                </a:lnTo>
                <a:lnTo>
                  <a:pt x="1888337" y="605651"/>
                </a:lnTo>
                <a:lnTo>
                  <a:pt x="2201094" y="605651"/>
                </a:lnTo>
                <a:lnTo>
                  <a:pt x="2249169" y="768923"/>
                </a:lnTo>
                <a:cubicBezTo>
                  <a:pt x="2297062" y="675132"/>
                  <a:pt x="2441286" y="581522"/>
                  <a:pt x="2609457" y="581522"/>
                </a:cubicBezTo>
                <a:close/>
                <a:moveTo>
                  <a:pt x="9509169" y="580615"/>
                </a:moveTo>
                <a:cubicBezTo>
                  <a:pt x="9873630" y="580615"/>
                  <a:pt x="10056132" y="799219"/>
                  <a:pt x="10089694" y="1008208"/>
                </a:cubicBezTo>
                <a:lnTo>
                  <a:pt x="9734123" y="1080774"/>
                </a:lnTo>
                <a:cubicBezTo>
                  <a:pt x="9719792" y="979907"/>
                  <a:pt x="9654845" y="869426"/>
                  <a:pt x="9515519" y="869426"/>
                </a:cubicBezTo>
                <a:cubicBezTo>
                  <a:pt x="9381091" y="869426"/>
                  <a:pt x="9282584" y="967934"/>
                  <a:pt x="9282584" y="1203410"/>
                </a:cubicBezTo>
                <a:cubicBezTo>
                  <a:pt x="9282584" y="1438885"/>
                  <a:pt x="9381091" y="1537393"/>
                  <a:pt x="9515519" y="1537393"/>
                </a:cubicBezTo>
                <a:cubicBezTo>
                  <a:pt x="9654845" y="1537393"/>
                  <a:pt x="9719792" y="1426730"/>
                  <a:pt x="9734123" y="1325864"/>
                </a:cubicBezTo>
                <a:lnTo>
                  <a:pt x="10089694" y="1398430"/>
                </a:lnTo>
                <a:cubicBezTo>
                  <a:pt x="10056858" y="1607418"/>
                  <a:pt x="9874355" y="1826022"/>
                  <a:pt x="9509169" y="1826022"/>
                </a:cubicBezTo>
                <a:cubicBezTo>
                  <a:pt x="9189518" y="1826022"/>
                  <a:pt x="8915584" y="1636263"/>
                  <a:pt x="8913225" y="1202865"/>
                </a:cubicBezTo>
                <a:cubicBezTo>
                  <a:pt x="8915584" y="770374"/>
                  <a:pt x="9189518" y="580615"/>
                  <a:pt x="9509169" y="580615"/>
                </a:cubicBezTo>
                <a:close/>
                <a:moveTo>
                  <a:pt x="451720" y="435484"/>
                </a:moveTo>
                <a:lnTo>
                  <a:pt x="451720" y="1487685"/>
                </a:lnTo>
                <a:lnTo>
                  <a:pt x="1220552" y="1487685"/>
                </a:lnTo>
                <a:lnTo>
                  <a:pt x="1220552" y="435484"/>
                </a:lnTo>
                <a:close/>
                <a:moveTo>
                  <a:pt x="6962482" y="120187"/>
                </a:moveTo>
                <a:lnTo>
                  <a:pt x="7322770" y="120187"/>
                </a:lnTo>
                <a:lnTo>
                  <a:pt x="7322770" y="1801894"/>
                </a:lnTo>
                <a:lnTo>
                  <a:pt x="7034504" y="1801894"/>
                </a:lnTo>
                <a:lnTo>
                  <a:pt x="6986429" y="1633724"/>
                </a:lnTo>
                <a:cubicBezTo>
                  <a:pt x="6866333" y="1777948"/>
                  <a:pt x="6753493" y="1826022"/>
                  <a:pt x="6609270" y="1826022"/>
                </a:cubicBezTo>
                <a:cubicBezTo>
                  <a:pt x="6299414" y="1826022"/>
                  <a:pt x="6083169" y="1585830"/>
                  <a:pt x="6083169" y="1201414"/>
                </a:cubicBezTo>
                <a:cubicBezTo>
                  <a:pt x="6083169" y="792870"/>
                  <a:pt x="6299414" y="581522"/>
                  <a:pt x="6609270" y="581522"/>
                </a:cubicBezTo>
                <a:cubicBezTo>
                  <a:pt x="6750954" y="581522"/>
                  <a:pt x="6887921" y="627057"/>
                  <a:pt x="6962482" y="768923"/>
                </a:cubicBezTo>
                <a:close/>
                <a:moveTo>
                  <a:pt x="836136" y="100957"/>
                </a:moveTo>
                <a:cubicBezTo>
                  <a:pt x="1290215" y="100957"/>
                  <a:pt x="1672091" y="365821"/>
                  <a:pt x="1672091" y="963943"/>
                </a:cubicBezTo>
                <a:cubicBezTo>
                  <a:pt x="1672091" y="1487300"/>
                  <a:pt x="1379301" y="1755090"/>
                  <a:pt x="1002270" y="1813860"/>
                </a:cubicBezTo>
                <a:lnTo>
                  <a:pt x="836163" y="1826383"/>
                </a:lnTo>
                <a:lnTo>
                  <a:pt x="836136" y="1826383"/>
                </a:lnTo>
                <a:lnTo>
                  <a:pt x="836136" y="1826022"/>
                </a:lnTo>
                <a:cubicBezTo>
                  <a:pt x="382058" y="1826022"/>
                  <a:pt x="0" y="1561702"/>
                  <a:pt x="0" y="963580"/>
                </a:cubicBezTo>
                <a:cubicBezTo>
                  <a:pt x="0" y="360379"/>
                  <a:pt x="382058" y="100957"/>
                  <a:pt x="836136" y="100957"/>
                </a:cubicBezTo>
                <a:close/>
                <a:moveTo>
                  <a:pt x="5681882" y="91"/>
                </a:moveTo>
                <a:cubicBezTo>
                  <a:pt x="5686109" y="-30"/>
                  <a:pt x="5690336" y="-30"/>
                  <a:pt x="5694545" y="91"/>
                </a:cubicBezTo>
                <a:cubicBezTo>
                  <a:pt x="5816636" y="3588"/>
                  <a:pt x="5912767" y="105393"/>
                  <a:pt x="5909266" y="227477"/>
                </a:cubicBezTo>
                <a:cubicBezTo>
                  <a:pt x="5905764" y="349561"/>
                  <a:pt x="5803973" y="445694"/>
                  <a:pt x="5681882" y="442197"/>
                </a:cubicBezTo>
                <a:cubicBezTo>
                  <a:pt x="5680358" y="442213"/>
                  <a:pt x="5678852" y="442213"/>
                  <a:pt x="5677329" y="442198"/>
                </a:cubicBezTo>
                <a:cubicBezTo>
                  <a:pt x="5556398" y="440988"/>
                  <a:pt x="5459342" y="341978"/>
                  <a:pt x="5460557" y="221053"/>
                </a:cubicBezTo>
                <a:cubicBezTo>
                  <a:pt x="5460539" y="219594"/>
                  <a:pt x="5460539" y="218136"/>
                  <a:pt x="5460557" y="216677"/>
                </a:cubicBezTo>
                <a:cubicBezTo>
                  <a:pt x="5461863" y="95752"/>
                  <a:pt x="5560951" y="-1217"/>
                  <a:pt x="5681882" y="91"/>
                </a:cubicBezTo>
                <a:close/>
              </a:path>
            </a:pathLst>
          </a:custGeom>
          <a:solidFill>
            <a:srgbClr val="4600B4"/>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73" name="www" hidden="1">
            <a:extLst>
              <a:ext uri="{FF2B5EF4-FFF2-40B4-BE49-F238E27FC236}">
                <a16:creationId xmlns:a16="http://schemas.microsoft.com/office/drawing/2014/main" id="{BC654EDD-0089-411B-B7CF-85E051344079}"/>
              </a:ext>
            </a:extLst>
          </p:cNvPr>
          <p:cNvSpPr txBox="1"/>
          <p:nvPr userDrawn="1"/>
        </p:nvSpPr>
        <p:spPr>
          <a:xfrm>
            <a:off x="10217152" y="6375600"/>
            <a:ext cx="1611312" cy="169200"/>
          </a:xfrm>
          <a:prstGeom prst="rect">
            <a:avLst/>
          </a:prstGeom>
          <a:noFill/>
        </p:spPr>
        <p:txBody>
          <a:bodyPr vert="horz" lIns="0" tIns="0" rIns="0" bIns="0" rtlCol="0" anchor="b" anchorCtr="0"/>
          <a:lstStyle>
            <a:defPPr>
              <a:defRPr lang="en-US"/>
            </a:defPPr>
            <a:lvl1pPr>
              <a:defRPr sz="800" b="0" spc="0" baseline="0">
                <a:solidFill>
                  <a:schemeClr val="tx2"/>
                </a:solidFill>
                <a:latin typeface="+mj-lt"/>
              </a:defRPr>
            </a:lvl1pPr>
          </a:lstStyle>
          <a:p>
            <a:pPr lvl="0" algn="r">
              <a:lnSpc>
                <a:spcPct val="100000"/>
              </a:lnSpc>
            </a:pPr>
            <a:r>
              <a:rPr lang="en-US" sz="1000" dirty="0">
                <a:solidFill>
                  <a:srgbClr val="4600B4"/>
                </a:solidFill>
              </a:rPr>
              <a:t>omnidocs.com</a:t>
            </a:r>
            <a:endParaRPr lang="en-US" sz="1000" b="0" dirty="0">
              <a:solidFill>
                <a:srgbClr val="4600B4"/>
              </a:solidFill>
            </a:endParaRPr>
          </a:p>
        </p:txBody>
      </p:sp>
      <p:sp>
        <p:nvSpPr>
          <p:cNvPr id="66" name="omnidocs.com">
            <a:extLst>
              <a:ext uri="{FF2B5EF4-FFF2-40B4-BE49-F238E27FC236}">
                <a16:creationId xmlns:a16="http://schemas.microsoft.com/office/drawing/2014/main" id="{4EF0199A-FF51-42D5-8FD6-2A0472C690CE}"/>
              </a:ext>
            </a:extLst>
          </p:cNvPr>
          <p:cNvSpPr>
            <a:spLocks noGrp="1"/>
          </p:cNvSpPr>
          <p:nvPr>
            <p:ph type="body" sz="quarter" idx="18" hasCustomPrompt="1"/>
          </p:nvPr>
        </p:nvSpPr>
        <p:spPr>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4600B4"/>
          </a:solidFill>
        </p:spPr>
        <p:txBody>
          <a:bodyPr wrap="square">
            <a:noAutofit/>
          </a:bodyPr>
          <a:lstStyle>
            <a:lvl1pPr marL="0" indent="0">
              <a:buNone/>
              <a:defRPr sz="100">
                <a:noFill/>
              </a:defRPr>
            </a:lvl1pPr>
          </a:lstStyle>
          <a:p>
            <a:pPr lvl="0"/>
            <a:r>
              <a:rPr lang="en-US" dirty="0"/>
              <a:t>.</a:t>
            </a:r>
          </a:p>
        </p:txBody>
      </p:sp>
      <p:sp>
        <p:nvSpPr>
          <p:cNvPr id="67" name="text" descr="{&quot;templafy&quot;:{&quot;binding&quot;:&quot;UserProfile.Name&quot;,&quot;type&quot;:&quot;text&quot;}}" title="UserProfile.Name">
            <a:extLst>
              <a:ext uri="{FF2B5EF4-FFF2-40B4-BE49-F238E27FC236}">
                <a16:creationId xmlns:a16="http://schemas.microsoft.com/office/drawing/2014/main" id="{C1207EFC-B337-4A54-9A42-EEC249C623C4}"/>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68" name="date" descr="{&quot;templafy&quot;:{&quot;type&quot;:&quot;date&quot;,&quot;binding&quot;:&quot;Form.Date&quot;,&quot;format&quot;:&quot;{{DateFormats.GeneralDate}}&quot;}}" title="Form.Date">
            <a:extLst>
              <a:ext uri="{FF2B5EF4-FFF2-40B4-BE49-F238E27FC236}">
                <a16:creationId xmlns:a16="http://schemas.microsoft.com/office/drawing/2014/main" id="{3CDE0738-EF26-4C1E-B8D8-6EAF93354BBB}"/>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
        <p:nvSpPr>
          <p:cNvPr id="7" name="Date Placeholder 6" hidden="1">
            <a:extLst>
              <a:ext uri="{FF2B5EF4-FFF2-40B4-BE49-F238E27FC236}">
                <a16:creationId xmlns:a16="http://schemas.microsoft.com/office/drawing/2014/main" id="{1B4DBC4B-7E16-45D0-B72A-99EBDFD16699}"/>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AF81F1B-E8D1-42C6-8DBA-7C3B95F789D6}" type="datetime4">
              <a:rPr lang="en-US" smtClean="0"/>
              <a:t>June 29, 2022</a:t>
            </a:fld>
            <a:endParaRPr lang="en-US"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48571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icture. White logo">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3200" cy="6861600"/>
          </a:xfrm>
        </p:spPr>
        <p:txBody>
          <a:bodyPr lIns="144000" tIns="108000"/>
          <a:lstStyle>
            <a:lvl1pPr marL="0" indent="0" algn="l">
              <a:buNone/>
              <a:defRPr sz="1600"/>
            </a:lvl1pPr>
          </a:lstStyle>
          <a:p>
            <a:r>
              <a:rPr lang="en-US" dirty="0"/>
              <a:t>Click on frame and insert dark picture using the Insert tab, Pictures, Stock Images</a:t>
            </a:r>
          </a:p>
          <a:p>
            <a:endParaRPr lang="en-US" dirty="0"/>
          </a:p>
        </p:txBody>
      </p:sp>
      <p:sp>
        <p:nvSpPr>
          <p:cNvPr id="70" name="Title 1">
            <a:extLst>
              <a:ext uri="{FF2B5EF4-FFF2-40B4-BE49-F238E27FC236}">
                <a16:creationId xmlns:a16="http://schemas.microsoft.com/office/drawing/2014/main" id="{8BC3C326-8D07-478E-901C-AD71CE73E1DE}"/>
              </a:ext>
            </a:extLst>
          </p:cNvPr>
          <p:cNvSpPr>
            <a:spLocks noGrp="1"/>
          </p:cNvSpPr>
          <p:nvPr>
            <p:ph type="ctrTitle" hasCustomPrompt="1"/>
          </p:nvPr>
        </p:nvSpPr>
        <p:spPr>
          <a:xfrm>
            <a:off x="359999" y="720000"/>
            <a:ext cx="7526701" cy="3616912"/>
          </a:xfrm>
        </p:spPr>
        <p:txBody>
          <a:bodyPr anchor="t" anchorCtr="0"/>
          <a:lstStyle>
            <a:lvl1pPr algn="l">
              <a:defRPr sz="6000">
                <a:solidFill>
                  <a:schemeClr val="bg1"/>
                </a:solidFill>
              </a:defRPr>
            </a:lvl1pPr>
          </a:lstStyle>
          <a:p>
            <a:r>
              <a:rPr lang="en-US" dirty="0"/>
              <a:t>Click to add title</a:t>
            </a:r>
          </a:p>
        </p:txBody>
      </p:sp>
      <p:sp>
        <p:nvSpPr>
          <p:cNvPr id="75" name="Text Placeholder 74">
            <a:extLst>
              <a:ext uri="{FF2B5EF4-FFF2-40B4-BE49-F238E27FC236}">
                <a16:creationId xmlns:a16="http://schemas.microsoft.com/office/drawing/2014/main" id="{35CA66BB-A7AA-4737-B0E6-C13BEAF0D152}"/>
              </a:ext>
            </a:extLst>
          </p:cNvPr>
          <p:cNvSpPr>
            <a:spLocks noGrp="1"/>
          </p:cNvSpPr>
          <p:nvPr>
            <p:ph type="body" sz="quarter" idx="14" hasCustomPrompt="1"/>
          </p:nvPr>
        </p:nvSpPr>
        <p:spPr bwMode="white">
          <a:xfrm>
            <a:off x="360000" y="6231197"/>
            <a:ext cx="1668118" cy="270000"/>
          </a:xfrm>
          <a:custGeom>
            <a:avLst/>
            <a:gdLst>
              <a:gd name="connsiteX0" fmla="*/ 8156548 w 11313330"/>
              <a:gd name="connsiteY0" fmla="*/ 869789 h 1826383"/>
              <a:gd name="connsiteX1" fmla="*/ 7904202 w 11313330"/>
              <a:gd name="connsiteY1" fmla="*/ 1203772 h 1826383"/>
              <a:gd name="connsiteX2" fmla="*/ 8156548 w 11313330"/>
              <a:gd name="connsiteY2" fmla="*/ 1537756 h 1826383"/>
              <a:gd name="connsiteX3" fmla="*/ 8408713 w 11313330"/>
              <a:gd name="connsiteY3" fmla="*/ 1203772 h 1826383"/>
              <a:gd name="connsiteX4" fmla="*/ 8156548 w 11313330"/>
              <a:gd name="connsiteY4" fmla="*/ 869789 h 1826383"/>
              <a:gd name="connsiteX5" fmla="*/ 6707777 w 11313330"/>
              <a:gd name="connsiteY5" fmla="*/ 864710 h 1826383"/>
              <a:gd name="connsiteX6" fmla="*/ 6453798 w 11313330"/>
              <a:gd name="connsiteY6" fmla="*/ 1201051 h 1826383"/>
              <a:gd name="connsiteX7" fmla="*/ 6707777 w 11313330"/>
              <a:gd name="connsiteY7" fmla="*/ 1542109 h 1826383"/>
              <a:gd name="connsiteX8" fmla="*/ 6967199 w 11313330"/>
              <a:gd name="connsiteY8" fmla="*/ 1201051 h 1826383"/>
              <a:gd name="connsiteX9" fmla="*/ 6707777 w 11313330"/>
              <a:gd name="connsiteY9" fmla="*/ 864710 h 1826383"/>
              <a:gd name="connsiteX10" fmla="*/ 5292749 w 11313330"/>
              <a:gd name="connsiteY10" fmla="*/ 605469 h 1826383"/>
              <a:gd name="connsiteX11" fmla="*/ 5866924 w 11313330"/>
              <a:gd name="connsiteY11" fmla="*/ 605469 h 1826383"/>
              <a:gd name="connsiteX12" fmla="*/ 5866924 w 11313330"/>
              <a:gd name="connsiteY12" fmla="*/ 1801894 h 1826383"/>
              <a:gd name="connsiteX13" fmla="*/ 5506455 w 11313330"/>
              <a:gd name="connsiteY13" fmla="*/ 1801894 h 1826383"/>
              <a:gd name="connsiteX14" fmla="*/ 5506455 w 11313330"/>
              <a:gd name="connsiteY14" fmla="*/ 889019 h 1826383"/>
              <a:gd name="connsiteX15" fmla="*/ 5292749 w 11313330"/>
              <a:gd name="connsiteY15" fmla="*/ 889019 h 1826383"/>
              <a:gd name="connsiteX16" fmla="*/ 10757841 w 11313330"/>
              <a:gd name="connsiteY16" fmla="*/ 581522 h 1826383"/>
              <a:gd name="connsiteX17" fmla="*/ 11283941 w 11313330"/>
              <a:gd name="connsiteY17" fmla="*/ 900992 h 1826383"/>
              <a:gd name="connsiteX18" fmla="*/ 10954675 w 11313330"/>
              <a:gd name="connsiteY18" fmla="*/ 965939 h 1826383"/>
              <a:gd name="connsiteX19" fmla="*/ 10755119 w 11313330"/>
              <a:gd name="connsiteY19" fmla="*/ 819356 h 1826383"/>
              <a:gd name="connsiteX20" fmla="*/ 10589308 w 11313330"/>
              <a:gd name="connsiteY20" fmla="*/ 929837 h 1826383"/>
              <a:gd name="connsiteX21" fmla="*/ 10734439 w 11313330"/>
              <a:gd name="connsiteY21" fmla="*/ 1042858 h 1826383"/>
              <a:gd name="connsiteX22" fmla="*/ 10938530 w 11313330"/>
              <a:gd name="connsiteY22" fmla="*/ 1076420 h 1826383"/>
              <a:gd name="connsiteX23" fmla="*/ 11313330 w 11313330"/>
              <a:gd name="connsiteY23" fmla="*/ 1429633 h 1826383"/>
              <a:gd name="connsiteX24" fmla="*/ 10770359 w 11313330"/>
              <a:gd name="connsiteY24" fmla="*/ 1826022 h 1826383"/>
              <a:gd name="connsiteX25" fmla="*/ 10203259 w 11313330"/>
              <a:gd name="connsiteY25" fmla="*/ 1457752 h 1826383"/>
              <a:gd name="connsiteX26" fmla="*/ 10532344 w 11313330"/>
              <a:gd name="connsiteY26" fmla="*/ 1388089 h 1826383"/>
              <a:gd name="connsiteX27" fmla="*/ 10777434 w 11313330"/>
              <a:gd name="connsiteY27" fmla="*/ 1580206 h 1826383"/>
              <a:gd name="connsiteX28" fmla="*/ 10972091 w 11313330"/>
              <a:gd name="connsiteY28" fmla="*/ 1457752 h 1826383"/>
              <a:gd name="connsiteX29" fmla="*/ 10803920 w 11313330"/>
              <a:gd name="connsiteY29" fmla="*/ 1335116 h 1826383"/>
              <a:gd name="connsiteX30" fmla="*/ 10630851 w 11313330"/>
              <a:gd name="connsiteY30" fmla="*/ 1306271 h 1826383"/>
              <a:gd name="connsiteX31" fmla="*/ 10260586 w 11313330"/>
              <a:gd name="connsiteY31" fmla="*/ 944350 h 1826383"/>
              <a:gd name="connsiteX32" fmla="*/ 10757841 w 11313330"/>
              <a:gd name="connsiteY32" fmla="*/ 581522 h 1826383"/>
              <a:gd name="connsiteX33" fmla="*/ 8156548 w 11313330"/>
              <a:gd name="connsiteY33" fmla="*/ 581522 h 1826383"/>
              <a:gd name="connsiteX34" fmla="*/ 8778797 w 11313330"/>
              <a:gd name="connsiteY34" fmla="*/ 1203772 h 1826383"/>
              <a:gd name="connsiteX35" fmla="*/ 8156548 w 11313330"/>
              <a:gd name="connsiteY35" fmla="*/ 1826022 h 1826383"/>
              <a:gd name="connsiteX36" fmla="*/ 7534299 w 11313330"/>
              <a:gd name="connsiteY36" fmla="*/ 1203772 h 1826383"/>
              <a:gd name="connsiteX37" fmla="*/ 8156548 w 11313330"/>
              <a:gd name="connsiteY37" fmla="*/ 581522 h 1826383"/>
              <a:gd name="connsiteX38" fmla="*/ 4740163 w 11313330"/>
              <a:gd name="connsiteY38" fmla="*/ 581522 h 1826383"/>
              <a:gd name="connsiteX39" fmla="*/ 5146167 w 11313330"/>
              <a:gd name="connsiteY39" fmla="*/ 1081137 h 1826383"/>
              <a:gd name="connsiteX40" fmla="*/ 5146167 w 11313330"/>
              <a:gd name="connsiteY40" fmla="*/ 1801894 h 1826383"/>
              <a:gd name="connsiteX41" fmla="*/ 4785697 w 11313330"/>
              <a:gd name="connsiteY41" fmla="*/ 1801894 h 1826383"/>
              <a:gd name="connsiteX42" fmla="*/ 4785697 w 11313330"/>
              <a:gd name="connsiteY42" fmla="*/ 1152976 h 1826383"/>
              <a:gd name="connsiteX43" fmla="*/ 4598297 w 11313330"/>
              <a:gd name="connsiteY43" fmla="*/ 867068 h 1826383"/>
              <a:gd name="connsiteX44" fmla="*/ 4382233 w 11313330"/>
              <a:gd name="connsiteY44" fmla="*/ 1179281 h 1826383"/>
              <a:gd name="connsiteX45" fmla="*/ 4382233 w 11313330"/>
              <a:gd name="connsiteY45" fmla="*/ 1801894 h 1826383"/>
              <a:gd name="connsiteX46" fmla="*/ 4021764 w 11313330"/>
              <a:gd name="connsiteY46" fmla="*/ 1801894 h 1826383"/>
              <a:gd name="connsiteX47" fmla="*/ 4021764 w 11313330"/>
              <a:gd name="connsiteY47" fmla="*/ 605651 h 1826383"/>
              <a:gd name="connsiteX48" fmla="*/ 4334159 w 11313330"/>
              <a:gd name="connsiteY48" fmla="*/ 605651 h 1826383"/>
              <a:gd name="connsiteX49" fmla="*/ 4382233 w 11313330"/>
              <a:gd name="connsiteY49" fmla="*/ 768923 h 1826383"/>
              <a:gd name="connsiteX50" fmla="*/ 4740163 w 11313330"/>
              <a:gd name="connsiteY50" fmla="*/ 581522 h 1826383"/>
              <a:gd name="connsiteX51" fmla="*/ 2609457 w 11313330"/>
              <a:gd name="connsiteY51" fmla="*/ 581522 h 1826383"/>
              <a:gd name="connsiteX52" fmla="*/ 2965028 w 11313330"/>
              <a:gd name="connsiteY52" fmla="*/ 768923 h 1826383"/>
              <a:gd name="connsiteX53" fmla="*/ 3378289 w 11313330"/>
              <a:gd name="connsiteY53" fmla="*/ 581522 h 1826383"/>
              <a:gd name="connsiteX54" fmla="*/ 3777399 w 11313330"/>
              <a:gd name="connsiteY54" fmla="*/ 1081137 h 1826383"/>
              <a:gd name="connsiteX55" fmla="*/ 3777399 w 11313330"/>
              <a:gd name="connsiteY55" fmla="*/ 1801894 h 1826383"/>
              <a:gd name="connsiteX56" fmla="*/ 3417111 w 11313330"/>
              <a:gd name="connsiteY56" fmla="*/ 1801894 h 1826383"/>
              <a:gd name="connsiteX57" fmla="*/ 3417111 w 11313330"/>
              <a:gd name="connsiteY57" fmla="*/ 1152976 h 1826383"/>
              <a:gd name="connsiteX58" fmla="*/ 3234427 w 11313330"/>
              <a:gd name="connsiteY58" fmla="*/ 867068 h 1826383"/>
              <a:gd name="connsiteX59" fmla="*/ 3013466 w 11313330"/>
              <a:gd name="connsiteY59" fmla="*/ 1179281 h 1826383"/>
              <a:gd name="connsiteX60" fmla="*/ 3013466 w 11313330"/>
              <a:gd name="connsiteY60" fmla="*/ 1801894 h 1826383"/>
              <a:gd name="connsiteX61" fmla="*/ 2652996 w 11313330"/>
              <a:gd name="connsiteY61" fmla="*/ 1801894 h 1826383"/>
              <a:gd name="connsiteX62" fmla="*/ 2652996 w 11313330"/>
              <a:gd name="connsiteY62" fmla="*/ 1152976 h 1826383"/>
              <a:gd name="connsiteX63" fmla="*/ 2465777 w 11313330"/>
              <a:gd name="connsiteY63" fmla="*/ 867068 h 1826383"/>
              <a:gd name="connsiteX64" fmla="*/ 2249532 w 11313330"/>
              <a:gd name="connsiteY64" fmla="*/ 1179281 h 1826383"/>
              <a:gd name="connsiteX65" fmla="*/ 2249532 w 11313330"/>
              <a:gd name="connsiteY65" fmla="*/ 1801894 h 1826383"/>
              <a:gd name="connsiteX66" fmla="*/ 1888337 w 11313330"/>
              <a:gd name="connsiteY66" fmla="*/ 1801894 h 1826383"/>
              <a:gd name="connsiteX67" fmla="*/ 1888337 w 11313330"/>
              <a:gd name="connsiteY67" fmla="*/ 605651 h 1826383"/>
              <a:gd name="connsiteX68" fmla="*/ 2201094 w 11313330"/>
              <a:gd name="connsiteY68" fmla="*/ 605651 h 1826383"/>
              <a:gd name="connsiteX69" fmla="*/ 2249169 w 11313330"/>
              <a:gd name="connsiteY69" fmla="*/ 768923 h 1826383"/>
              <a:gd name="connsiteX70" fmla="*/ 2609457 w 11313330"/>
              <a:gd name="connsiteY70" fmla="*/ 581522 h 1826383"/>
              <a:gd name="connsiteX71" fmla="*/ 9509169 w 11313330"/>
              <a:gd name="connsiteY71" fmla="*/ 580615 h 1826383"/>
              <a:gd name="connsiteX72" fmla="*/ 10089694 w 11313330"/>
              <a:gd name="connsiteY72" fmla="*/ 1008208 h 1826383"/>
              <a:gd name="connsiteX73" fmla="*/ 9734123 w 11313330"/>
              <a:gd name="connsiteY73" fmla="*/ 1080774 h 1826383"/>
              <a:gd name="connsiteX74" fmla="*/ 9515519 w 11313330"/>
              <a:gd name="connsiteY74" fmla="*/ 869426 h 1826383"/>
              <a:gd name="connsiteX75" fmla="*/ 9282584 w 11313330"/>
              <a:gd name="connsiteY75" fmla="*/ 1203410 h 1826383"/>
              <a:gd name="connsiteX76" fmla="*/ 9515519 w 11313330"/>
              <a:gd name="connsiteY76" fmla="*/ 1537393 h 1826383"/>
              <a:gd name="connsiteX77" fmla="*/ 9734123 w 11313330"/>
              <a:gd name="connsiteY77" fmla="*/ 1325864 h 1826383"/>
              <a:gd name="connsiteX78" fmla="*/ 10089694 w 11313330"/>
              <a:gd name="connsiteY78" fmla="*/ 1398430 h 1826383"/>
              <a:gd name="connsiteX79" fmla="*/ 9509169 w 11313330"/>
              <a:gd name="connsiteY79" fmla="*/ 1826022 h 1826383"/>
              <a:gd name="connsiteX80" fmla="*/ 8913225 w 11313330"/>
              <a:gd name="connsiteY80" fmla="*/ 1202865 h 1826383"/>
              <a:gd name="connsiteX81" fmla="*/ 9509169 w 11313330"/>
              <a:gd name="connsiteY81" fmla="*/ 580615 h 1826383"/>
              <a:gd name="connsiteX82" fmla="*/ 451720 w 11313330"/>
              <a:gd name="connsiteY82" fmla="*/ 435484 h 1826383"/>
              <a:gd name="connsiteX83" fmla="*/ 451720 w 11313330"/>
              <a:gd name="connsiteY83" fmla="*/ 1487685 h 1826383"/>
              <a:gd name="connsiteX84" fmla="*/ 1220552 w 11313330"/>
              <a:gd name="connsiteY84" fmla="*/ 1487685 h 1826383"/>
              <a:gd name="connsiteX85" fmla="*/ 1220552 w 11313330"/>
              <a:gd name="connsiteY85" fmla="*/ 435484 h 1826383"/>
              <a:gd name="connsiteX86" fmla="*/ 6962482 w 11313330"/>
              <a:gd name="connsiteY86" fmla="*/ 120187 h 1826383"/>
              <a:gd name="connsiteX87" fmla="*/ 7322770 w 11313330"/>
              <a:gd name="connsiteY87" fmla="*/ 120187 h 1826383"/>
              <a:gd name="connsiteX88" fmla="*/ 7322770 w 11313330"/>
              <a:gd name="connsiteY88" fmla="*/ 1801894 h 1826383"/>
              <a:gd name="connsiteX89" fmla="*/ 7034504 w 11313330"/>
              <a:gd name="connsiteY89" fmla="*/ 1801894 h 1826383"/>
              <a:gd name="connsiteX90" fmla="*/ 6986429 w 11313330"/>
              <a:gd name="connsiteY90" fmla="*/ 1633724 h 1826383"/>
              <a:gd name="connsiteX91" fmla="*/ 6609270 w 11313330"/>
              <a:gd name="connsiteY91" fmla="*/ 1826022 h 1826383"/>
              <a:gd name="connsiteX92" fmla="*/ 6083169 w 11313330"/>
              <a:gd name="connsiteY92" fmla="*/ 1201414 h 1826383"/>
              <a:gd name="connsiteX93" fmla="*/ 6609270 w 11313330"/>
              <a:gd name="connsiteY93" fmla="*/ 581522 h 1826383"/>
              <a:gd name="connsiteX94" fmla="*/ 6962482 w 11313330"/>
              <a:gd name="connsiteY94" fmla="*/ 768923 h 1826383"/>
              <a:gd name="connsiteX95" fmla="*/ 836136 w 11313330"/>
              <a:gd name="connsiteY95" fmla="*/ 100957 h 1826383"/>
              <a:gd name="connsiteX96" fmla="*/ 1672091 w 11313330"/>
              <a:gd name="connsiteY96" fmla="*/ 963943 h 1826383"/>
              <a:gd name="connsiteX97" fmla="*/ 1002270 w 11313330"/>
              <a:gd name="connsiteY97" fmla="*/ 1813860 h 1826383"/>
              <a:gd name="connsiteX98" fmla="*/ 836163 w 11313330"/>
              <a:gd name="connsiteY98" fmla="*/ 1826383 h 1826383"/>
              <a:gd name="connsiteX99" fmla="*/ 836136 w 11313330"/>
              <a:gd name="connsiteY99" fmla="*/ 1826383 h 1826383"/>
              <a:gd name="connsiteX100" fmla="*/ 836136 w 11313330"/>
              <a:gd name="connsiteY100" fmla="*/ 1826022 h 1826383"/>
              <a:gd name="connsiteX101" fmla="*/ 0 w 11313330"/>
              <a:gd name="connsiteY101" fmla="*/ 963580 h 1826383"/>
              <a:gd name="connsiteX102" fmla="*/ 836136 w 11313330"/>
              <a:gd name="connsiteY102" fmla="*/ 100957 h 1826383"/>
              <a:gd name="connsiteX103" fmla="*/ 5681882 w 11313330"/>
              <a:gd name="connsiteY103" fmla="*/ 91 h 1826383"/>
              <a:gd name="connsiteX104" fmla="*/ 5694545 w 11313330"/>
              <a:gd name="connsiteY104" fmla="*/ 91 h 1826383"/>
              <a:gd name="connsiteX105" fmla="*/ 5909266 w 11313330"/>
              <a:gd name="connsiteY105" fmla="*/ 227477 h 1826383"/>
              <a:gd name="connsiteX106" fmla="*/ 5681882 w 11313330"/>
              <a:gd name="connsiteY106" fmla="*/ 442197 h 1826383"/>
              <a:gd name="connsiteX107" fmla="*/ 5677329 w 11313330"/>
              <a:gd name="connsiteY107" fmla="*/ 442198 h 1826383"/>
              <a:gd name="connsiteX108" fmla="*/ 5460557 w 11313330"/>
              <a:gd name="connsiteY108" fmla="*/ 221053 h 1826383"/>
              <a:gd name="connsiteX109" fmla="*/ 5460557 w 11313330"/>
              <a:gd name="connsiteY109" fmla="*/ 216677 h 1826383"/>
              <a:gd name="connsiteX110" fmla="*/ 5681882 w 11313330"/>
              <a:gd name="connsiteY110" fmla="*/ 91 h 182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1313330" h="1826383">
                <a:moveTo>
                  <a:pt x="8156548" y="869789"/>
                </a:moveTo>
                <a:cubicBezTo>
                  <a:pt x="8013050" y="869789"/>
                  <a:pt x="7904202" y="958682"/>
                  <a:pt x="7904202" y="1203772"/>
                </a:cubicBezTo>
                <a:cubicBezTo>
                  <a:pt x="7904202" y="1448863"/>
                  <a:pt x="8012324" y="1537756"/>
                  <a:pt x="8156548" y="1537756"/>
                </a:cubicBezTo>
                <a:cubicBezTo>
                  <a:pt x="8300591" y="1537756"/>
                  <a:pt x="8408713" y="1448863"/>
                  <a:pt x="8408713" y="1203772"/>
                </a:cubicBezTo>
                <a:cubicBezTo>
                  <a:pt x="8408713" y="958682"/>
                  <a:pt x="8300046" y="869789"/>
                  <a:pt x="8156548" y="869789"/>
                </a:cubicBezTo>
                <a:close/>
                <a:moveTo>
                  <a:pt x="6707777" y="864710"/>
                </a:moveTo>
                <a:cubicBezTo>
                  <a:pt x="6564279" y="864710"/>
                  <a:pt x="6453798" y="953603"/>
                  <a:pt x="6453798" y="1201051"/>
                </a:cubicBezTo>
                <a:cubicBezTo>
                  <a:pt x="6453798" y="1426730"/>
                  <a:pt x="6558837" y="1542109"/>
                  <a:pt x="6707777" y="1542109"/>
                </a:cubicBezTo>
                <a:cubicBezTo>
                  <a:pt x="6868691" y="1542109"/>
                  <a:pt x="6967199" y="1431810"/>
                  <a:pt x="6967199" y="1201051"/>
                </a:cubicBezTo>
                <a:cubicBezTo>
                  <a:pt x="6967199" y="970293"/>
                  <a:pt x="6868691" y="864710"/>
                  <a:pt x="6707777" y="864710"/>
                </a:cubicBezTo>
                <a:close/>
                <a:moveTo>
                  <a:pt x="5292749" y="605469"/>
                </a:moveTo>
                <a:lnTo>
                  <a:pt x="5866924" y="605469"/>
                </a:lnTo>
                <a:lnTo>
                  <a:pt x="5866924" y="1801894"/>
                </a:lnTo>
                <a:lnTo>
                  <a:pt x="5506455" y="1801894"/>
                </a:lnTo>
                <a:lnTo>
                  <a:pt x="5506455" y="889019"/>
                </a:lnTo>
                <a:lnTo>
                  <a:pt x="5292749" y="889019"/>
                </a:lnTo>
                <a:close/>
                <a:moveTo>
                  <a:pt x="10757841" y="581522"/>
                </a:moveTo>
                <a:cubicBezTo>
                  <a:pt x="11125386" y="581522"/>
                  <a:pt x="11255096" y="761667"/>
                  <a:pt x="11283941" y="900992"/>
                </a:cubicBezTo>
                <a:lnTo>
                  <a:pt x="10954675" y="965939"/>
                </a:lnTo>
                <a:cubicBezTo>
                  <a:pt x="10940162" y="896276"/>
                  <a:pt x="10879932" y="819356"/>
                  <a:pt x="10755119" y="819356"/>
                </a:cubicBezTo>
                <a:cubicBezTo>
                  <a:pt x="10654253" y="819356"/>
                  <a:pt x="10589308" y="860174"/>
                  <a:pt x="10589308" y="929837"/>
                </a:cubicBezTo>
                <a:cubicBezTo>
                  <a:pt x="10589308" y="992244"/>
                  <a:pt x="10628675" y="1025987"/>
                  <a:pt x="10734439" y="1042858"/>
                </a:cubicBezTo>
                <a:lnTo>
                  <a:pt x="10938530" y="1076420"/>
                </a:lnTo>
                <a:cubicBezTo>
                  <a:pt x="11169288" y="1114880"/>
                  <a:pt x="11313330" y="1225361"/>
                  <a:pt x="11313330" y="1429633"/>
                </a:cubicBezTo>
                <a:cubicBezTo>
                  <a:pt x="11313330" y="1665108"/>
                  <a:pt x="11147518" y="1826022"/>
                  <a:pt x="10770359" y="1826022"/>
                </a:cubicBezTo>
                <a:cubicBezTo>
                  <a:pt x="10376872" y="1826022"/>
                  <a:pt x="10234643" y="1633724"/>
                  <a:pt x="10203259" y="1457752"/>
                </a:cubicBezTo>
                <a:lnTo>
                  <a:pt x="10532344" y="1388089"/>
                </a:lnTo>
                <a:cubicBezTo>
                  <a:pt x="10546857" y="1474442"/>
                  <a:pt x="10616520" y="1580206"/>
                  <a:pt x="10777434" y="1580206"/>
                </a:cubicBezTo>
                <a:cubicBezTo>
                  <a:pt x="10912043" y="1580206"/>
                  <a:pt x="10972091" y="1529955"/>
                  <a:pt x="10972091" y="1457752"/>
                </a:cubicBezTo>
                <a:cubicBezTo>
                  <a:pt x="10972091" y="1385549"/>
                  <a:pt x="10928733" y="1356704"/>
                  <a:pt x="10803920" y="1335116"/>
                </a:cubicBezTo>
                <a:lnTo>
                  <a:pt x="10630851" y="1306271"/>
                </a:lnTo>
                <a:cubicBezTo>
                  <a:pt x="10405173" y="1268537"/>
                  <a:pt x="10260586" y="1167852"/>
                  <a:pt x="10260586" y="944350"/>
                </a:cubicBezTo>
                <a:cubicBezTo>
                  <a:pt x="10260586" y="720848"/>
                  <a:pt x="10452703" y="581522"/>
                  <a:pt x="10757841" y="581522"/>
                </a:cubicBezTo>
                <a:close/>
                <a:moveTo>
                  <a:pt x="8156548" y="581522"/>
                </a:moveTo>
                <a:cubicBezTo>
                  <a:pt x="8488535" y="581522"/>
                  <a:pt x="8778797" y="771281"/>
                  <a:pt x="8778797" y="1203772"/>
                </a:cubicBezTo>
                <a:cubicBezTo>
                  <a:pt x="8778797" y="1636263"/>
                  <a:pt x="8487991" y="1826022"/>
                  <a:pt x="8156548" y="1826022"/>
                </a:cubicBezTo>
                <a:cubicBezTo>
                  <a:pt x="7824923" y="1826022"/>
                  <a:pt x="7534299" y="1636263"/>
                  <a:pt x="7534299" y="1203772"/>
                </a:cubicBezTo>
                <a:cubicBezTo>
                  <a:pt x="7534299" y="771281"/>
                  <a:pt x="7824561" y="581522"/>
                  <a:pt x="8156548" y="581522"/>
                </a:cubicBezTo>
                <a:close/>
                <a:moveTo>
                  <a:pt x="4740163" y="581522"/>
                </a:moveTo>
                <a:cubicBezTo>
                  <a:pt x="5050017" y="581522"/>
                  <a:pt x="5146167" y="747335"/>
                  <a:pt x="5146167" y="1081137"/>
                </a:cubicBezTo>
                <a:lnTo>
                  <a:pt x="5146167" y="1801894"/>
                </a:lnTo>
                <a:lnTo>
                  <a:pt x="4785697" y="1801894"/>
                </a:lnTo>
                <a:lnTo>
                  <a:pt x="4785697" y="1152976"/>
                </a:lnTo>
                <a:cubicBezTo>
                  <a:pt x="4785697" y="984806"/>
                  <a:pt x="4766467" y="867068"/>
                  <a:pt x="4598297" y="867068"/>
                </a:cubicBezTo>
                <a:cubicBezTo>
                  <a:pt x="4454799" y="867068"/>
                  <a:pt x="4382233" y="963217"/>
                  <a:pt x="4382233" y="1179281"/>
                </a:cubicBezTo>
                <a:lnTo>
                  <a:pt x="4382233" y="1801894"/>
                </a:lnTo>
                <a:lnTo>
                  <a:pt x="4021764" y="1801894"/>
                </a:lnTo>
                <a:lnTo>
                  <a:pt x="4021764" y="605651"/>
                </a:lnTo>
                <a:lnTo>
                  <a:pt x="4334159" y="605651"/>
                </a:lnTo>
                <a:lnTo>
                  <a:pt x="4382233" y="768923"/>
                </a:lnTo>
                <a:cubicBezTo>
                  <a:pt x="4430126" y="675132"/>
                  <a:pt x="4574350" y="581522"/>
                  <a:pt x="4740163" y="581522"/>
                </a:cubicBezTo>
                <a:close/>
                <a:moveTo>
                  <a:pt x="2609457" y="581522"/>
                </a:moveTo>
                <a:cubicBezTo>
                  <a:pt x="2804114" y="581522"/>
                  <a:pt x="2916953" y="655902"/>
                  <a:pt x="2965028" y="768923"/>
                </a:cubicBezTo>
                <a:cubicBezTo>
                  <a:pt x="3067763" y="647717"/>
                  <a:pt x="3219425" y="578945"/>
                  <a:pt x="3378289" y="581522"/>
                </a:cubicBezTo>
                <a:cubicBezTo>
                  <a:pt x="3683790" y="581522"/>
                  <a:pt x="3777399" y="747335"/>
                  <a:pt x="3777399" y="1081137"/>
                </a:cubicBezTo>
                <a:lnTo>
                  <a:pt x="3777399" y="1801894"/>
                </a:lnTo>
                <a:lnTo>
                  <a:pt x="3417111" y="1801894"/>
                </a:lnTo>
                <a:lnTo>
                  <a:pt x="3417111" y="1152976"/>
                </a:lnTo>
                <a:cubicBezTo>
                  <a:pt x="3417111" y="984806"/>
                  <a:pt x="3405138" y="867068"/>
                  <a:pt x="3234427" y="867068"/>
                </a:cubicBezTo>
                <a:cubicBezTo>
                  <a:pt x="3088027" y="867068"/>
                  <a:pt x="3013466" y="963217"/>
                  <a:pt x="3013466" y="1179281"/>
                </a:cubicBezTo>
                <a:lnTo>
                  <a:pt x="3013466" y="1801894"/>
                </a:lnTo>
                <a:lnTo>
                  <a:pt x="2652996" y="1801894"/>
                </a:lnTo>
                <a:lnTo>
                  <a:pt x="2652996" y="1152976"/>
                </a:lnTo>
                <a:cubicBezTo>
                  <a:pt x="2652996" y="984806"/>
                  <a:pt x="2631408" y="867068"/>
                  <a:pt x="2465777" y="867068"/>
                </a:cubicBezTo>
                <a:cubicBezTo>
                  <a:pt x="2322097" y="867068"/>
                  <a:pt x="2249532" y="963217"/>
                  <a:pt x="2249532" y="1179281"/>
                </a:cubicBezTo>
                <a:lnTo>
                  <a:pt x="2249532" y="1801894"/>
                </a:lnTo>
                <a:lnTo>
                  <a:pt x="1888337" y="1801894"/>
                </a:lnTo>
                <a:lnTo>
                  <a:pt x="1888337" y="605651"/>
                </a:lnTo>
                <a:lnTo>
                  <a:pt x="2201094" y="605651"/>
                </a:lnTo>
                <a:lnTo>
                  <a:pt x="2249169" y="768923"/>
                </a:lnTo>
                <a:cubicBezTo>
                  <a:pt x="2297062" y="675132"/>
                  <a:pt x="2441286" y="581522"/>
                  <a:pt x="2609457" y="581522"/>
                </a:cubicBezTo>
                <a:close/>
                <a:moveTo>
                  <a:pt x="9509169" y="580615"/>
                </a:moveTo>
                <a:cubicBezTo>
                  <a:pt x="9873630" y="580615"/>
                  <a:pt x="10056132" y="799219"/>
                  <a:pt x="10089694" y="1008208"/>
                </a:cubicBezTo>
                <a:lnTo>
                  <a:pt x="9734123" y="1080774"/>
                </a:lnTo>
                <a:cubicBezTo>
                  <a:pt x="9719792" y="979907"/>
                  <a:pt x="9654845" y="869426"/>
                  <a:pt x="9515519" y="869426"/>
                </a:cubicBezTo>
                <a:cubicBezTo>
                  <a:pt x="9381091" y="869426"/>
                  <a:pt x="9282584" y="967934"/>
                  <a:pt x="9282584" y="1203410"/>
                </a:cubicBezTo>
                <a:cubicBezTo>
                  <a:pt x="9282584" y="1438885"/>
                  <a:pt x="9381091" y="1537393"/>
                  <a:pt x="9515519" y="1537393"/>
                </a:cubicBezTo>
                <a:cubicBezTo>
                  <a:pt x="9654845" y="1537393"/>
                  <a:pt x="9719792" y="1426730"/>
                  <a:pt x="9734123" y="1325864"/>
                </a:cubicBezTo>
                <a:lnTo>
                  <a:pt x="10089694" y="1398430"/>
                </a:lnTo>
                <a:cubicBezTo>
                  <a:pt x="10056858" y="1607418"/>
                  <a:pt x="9874355" y="1826022"/>
                  <a:pt x="9509169" y="1826022"/>
                </a:cubicBezTo>
                <a:cubicBezTo>
                  <a:pt x="9189518" y="1826022"/>
                  <a:pt x="8915584" y="1636263"/>
                  <a:pt x="8913225" y="1202865"/>
                </a:cubicBezTo>
                <a:cubicBezTo>
                  <a:pt x="8915584" y="770374"/>
                  <a:pt x="9189518" y="580615"/>
                  <a:pt x="9509169" y="580615"/>
                </a:cubicBezTo>
                <a:close/>
                <a:moveTo>
                  <a:pt x="451720" y="435484"/>
                </a:moveTo>
                <a:lnTo>
                  <a:pt x="451720" y="1487685"/>
                </a:lnTo>
                <a:lnTo>
                  <a:pt x="1220552" y="1487685"/>
                </a:lnTo>
                <a:lnTo>
                  <a:pt x="1220552" y="435484"/>
                </a:lnTo>
                <a:close/>
                <a:moveTo>
                  <a:pt x="6962482" y="120187"/>
                </a:moveTo>
                <a:lnTo>
                  <a:pt x="7322770" y="120187"/>
                </a:lnTo>
                <a:lnTo>
                  <a:pt x="7322770" y="1801894"/>
                </a:lnTo>
                <a:lnTo>
                  <a:pt x="7034504" y="1801894"/>
                </a:lnTo>
                <a:lnTo>
                  <a:pt x="6986429" y="1633724"/>
                </a:lnTo>
                <a:cubicBezTo>
                  <a:pt x="6866333" y="1777948"/>
                  <a:pt x="6753493" y="1826022"/>
                  <a:pt x="6609270" y="1826022"/>
                </a:cubicBezTo>
                <a:cubicBezTo>
                  <a:pt x="6299414" y="1826022"/>
                  <a:pt x="6083169" y="1585830"/>
                  <a:pt x="6083169" y="1201414"/>
                </a:cubicBezTo>
                <a:cubicBezTo>
                  <a:pt x="6083169" y="792870"/>
                  <a:pt x="6299414" y="581522"/>
                  <a:pt x="6609270" y="581522"/>
                </a:cubicBezTo>
                <a:cubicBezTo>
                  <a:pt x="6750954" y="581522"/>
                  <a:pt x="6887921" y="627057"/>
                  <a:pt x="6962482" y="768923"/>
                </a:cubicBezTo>
                <a:close/>
                <a:moveTo>
                  <a:pt x="836136" y="100957"/>
                </a:moveTo>
                <a:cubicBezTo>
                  <a:pt x="1290215" y="100957"/>
                  <a:pt x="1672091" y="365821"/>
                  <a:pt x="1672091" y="963943"/>
                </a:cubicBezTo>
                <a:cubicBezTo>
                  <a:pt x="1672091" y="1487300"/>
                  <a:pt x="1379301" y="1755090"/>
                  <a:pt x="1002270" y="1813860"/>
                </a:cubicBezTo>
                <a:lnTo>
                  <a:pt x="836163" y="1826383"/>
                </a:lnTo>
                <a:lnTo>
                  <a:pt x="836136" y="1826383"/>
                </a:lnTo>
                <a:lnTo>
                  <a:pt x="836136" y="1826022"/>
                </a:lnTo>
                <a:cubicBezTo>
                  <a:pt x="382058" y="1826022"/>
                  <a:pt x="0" y="1561702"/>
                  <a:pt x="0" y="963580"/>
                </a:cubicBezTo>
                <a:cubicBezTo>
                  <a:pt x="0" y="360379"/>
                  <a:pt x="382058" y="100957"/>
                  <a:pt x="836136" y="100957"/>
                </a:cubicBezTo>
                <a:close/>
                <a:moveTo>
                  <a:pt x="5681882" y="91"/>
                </a:moveTo>
                <a:cubicBezTo>
                  <a:pt x="5686109" y="-30"/>
                  <a:pt x="5690336" y="-30"/>
                  <a:pt x="5694545" y="91"/>
                </a:cubicBezTo>
                <a:cubicBezTo>
                  <a:pt x="5816636" y="3588"/>
                  <a:pt x="5912767" y="105393"/>
                  <a:pt x="5909266" y="227477"/>
                </a:cubicBezTo>
                <a:cubicBezTo>
                  <a:pt x="5905764" y="349561"/>
                  <a:pt x="5803973" y="445694"/>
                  <a:pt x="5681882" y="442197"/>
                </a:cubicBezTo>
                <a:cubicBezTo>
                  <a:pt x="5680358" y="442213"/>
                  <a:pt x="5678852" y="442213"/>
                  <a:pt x="5677329" y="442198"/>
                </a:cubicBezTo>
                <a:cubicBezTo>
                  <a:pt x="5556398" y="440988"/>
                  <a:pt x="5459342" y="341978"/>
                  <a:pt x="5460557" y="221053"/>
                </a:cubicBezTo>
                <a:cubicBezTo>
                  <a:pt x="5460539" y="219594"/>
                  <a:pt x="5460539" y="218136"/>
                  <a:pt x="5460557" y="216677"/>
                </a:cubicBezTo>
                <a:cubicBezTo>
                  <a:pt x="5461863" y="95752"/>
                  <a:pt x="5560951" y="-1217"/>
                  <a:pt x="5681882" y="91"/>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en-US" noProof="0" dirty="0"/>
              <a:t>.</a:t>
            </a:r>
          </a:p>
        </p:txBody>
      </p:sp>
      <p:sp>
        <p:nvSpPr>
          <p:cNvPr id="66" name="omnidocs.com">
            <a:extLst>
              <a:ext uri="{FF2B5EF4-FFF2-40B4-BE49-F238E27FC236}">
                <a16:creationId xmlns:a16="http://schemas.microsoft.com/office/drawing/2014/main" id="{4EF0199A-FF51-42D5-8FD6-2A0472C690CE}"/>
              </a:ext>
            </a:extLst>
          </p:cNvPr>
          <p:cNvSpPr>
            <a:spLocks noGrp="1"/>
          </p:cNvSpPr>
          <p:nvPr>
            <p:ph type="body" sz="quarter" idx="18" hasCustomPrompt="1"/>
          </p:nvPr>
        </p:nvSpPr>
        <p:spPr bwMode="white">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FFFFFF"/>
          </a:solidFill>
        </p:spPr>
        <p:txBody>
          <a:bodyPr wrap="square">
            <a:noAutofit/>
          </a:bodyPr>
          <a:lstStyle>
            <a:lvl1pPr marL="0" indent="0">
              <a:buNone/>
              <a:defRPr sz="100">
                <a:noFill/>
              </a:defRPr>
            </a:lvl1pPr>
          </a:lstStyle>
          <a:p>
            <a:pPr lvl="0"/>
            <a:r>
              <a:rPr lang="en-US" dirty="0"/>
              <a:t>.</a:t>
            </a:r>
          </a:p>
        </p:txBody>
      </p:sp>
      <p:sp>
        <p:nvSpPr>
          <p:cNvPr id="31" name="text" descr="{&quot;templafy&quot;:{&quot;binding&quot;:&quot;UserProfile.Name&quot;,&quot;type&quot;:&quot;text&quot;}}" title="UserProfile.Name">
            <a:extLst>
              <a:ext uri="{FF2B5EF4-FFF2-40B4-BE49-F238E27FC236}">
                <a16:creationId xmlns:a16="http://schemas.microsoft.com/office/drawing/2014/main" id="{FD4D2348-62B6-4CFF-B03F-7D985118185E}"/>
              </a:ext>
            </a:extLst>
          </p:cNvPr>
          <p:cNvSpPr txBox="1"/>
          <p:nvPr userDrawn="1"/>
        </p:nvSpPr>
        <p:spPr bwMode="white">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FFFFFF"/>
              </a:solidFill>
              <a:latin typeface="+mj-lt"/>
            </a:endParaRPr>
          </a:p>
        </p:txBody>
      </p:sp>
      <p:sp>
        <p:nvSpPr>
          <p:cNvPr id="32" name="date" descr="{&quot;templafy&quot;:{&quot;type&quot;:&quot;date&quot;,&quot;binding&quot;:&quot;Form.Date&quot;,&quot;format&quot;:&quot;{{DateFormats.GeneralDate}}&quot;}}" title="Form.Date">
            <a:extLst>
              <a:ext uri="{FF2B5EF4-FFF2-40B4-BE49-F238E27FC236}">
                <a16:creationId xmlns:a16="http://schemas.microsoft.com/office/drawing/2014/main" id="{9225F05B-032F-4448-9986-17331FE57963}"/>
              </a:ext>
            </a:extLst>
          </p:cNvPr>
          <p:cNvSpPr txBox="1">
            <a:spLocks/>
          </p:cNvSpPr>
          <p:nvPr userDrawn="1"/>
        </p:nvSpPr>
        <p:spPr bwMode="white">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FFFFFF"/>
              </a:solidFill>
              <a:latin typeface="+mj-lt"/>
            </a:endParaRPr>
          </a:p>
        </p:txBody>
      </p:sp>
      <p:sp>
        <p:nvSpPr>
          <p:cNvPr id="7" name="Date Placeholder 6" hidden="1">
            <a:extLst>
              <a:ext uri="{FF2B5EF4-FFF2-40B4-BE49-F238E27FC236}">
                <a16:creationId xmlns:a16="http://schemas.microsoft.com/office/drawing/2014/main" id="{1B4DBC4B-7E16-45D0-B72A-99EBDFD16699}"/>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35DE2B7C-9E64-4074-911C-B592C76126BB}" type="datetime4">
              <a:rPr lang="en-US" smtClean="0"/>
              <a:t>June 29, 2022</a:t>
            </a:fld>
            <a:endParaRPr lang="en-US" dirty="0"/>
          </a:p>
        </p:txBody>
      </p:sp>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410917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A. Electric Purple">
    <p:bg>
      <p:bgRef idx="1001">
        <a:schemeClr val="bg2"/>
      </p:bgRef>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02DA545-3CA9-494E-8D73-5AEE8BD5B0F6}"/>
              </a:ext>
            </a:extLst>
          </p:cNvPr>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3" name="Title 2">
            <a:extLst>
              <a:ext uri="{FF2B5EF4-FFF2-40B4-BE49-F238E27FC236}">
                <a16:creationId xmlns:a16="http://schemas.microsoft.com/office/drawing/2014/main" id="{FEEE9E56-DAD6-4177-870B-D53456CDE784}"/>
              </a:ext>
            </a:extLst>
          </p:cNvPr>
          <p:cNvSpPr>
            <a:spLocks noGrp="1"/>
          </p:cNvSpPr>
          <p:nvPr>
            <p:ph type="title" hasCustomPrompt="1"/>
          </p:nvPr>
        </p:nvSpPr>
        <p:spPr bwMode="white">
          <a:xfrm>
            <a:off x="358776" y="719138"/>
            <a:ext cx="9501188" cy="720725"/>
          </a:xfrm>
        </p:spPr>
        <p:txBody>
          <a:bodyPr/>
          <a:lstStyle>
            <a:lvl1pPr>
              <a:defRPr sz="4000">
                <a:solidFill>
                  <a:schemeClr val="tx1"/>
                </a:solidFill>
              </a:defRPr>
            </a:lvl1pPr>
          </a:lstStyle>
          <a:p>
            <a:r>
              <a:rPr lang="en-US" dirty="0"/>
              <a:t>Click to add table of content</a:t>
            </a:r>
          </a:p>
        </p:txBody>
      </p:sp>
      <p:sp>
        <p:nvSpPr>
          <p:cNvPr id="7" name="Text Placeholder 2"/>
          <p:cNvSpPr>
            <a:spLocks noGrp="1"/>
          </p:cNvSpPr>
          <p:nvPr>
            <p:ph type="body" sz="quarter" idx="13" hasCustomPrompt="1"/>
          </p:nvPr>
        </p:nvSpPr>
        <p:spPr bwMode="white">
          <a:xfrm>
            <a:off x="360000" y="1799999"/>
            <a:ext cx="9493251" cy="3976913"/>
          </a:xfrm>
        </p:spPr>
        <p:txBody>
          <a:bodyPr/>
          <a:lstStyle>
            <a:lvl1pPr marL="0" indent="0">
              <a:buFont typeface="Arial" panose="020B0604020202020204" pitchFamily="34" charset="0"/>
              <a:buChar char="​"/>
              <a:defRPr sz="2000">
                <a:solidFill>
                  <a:schemeClr val="tx1"/>
                </a:solidFill>
              </a:defRPr>
            </a:lvl1pPr>
            <a:lvl2pPr marL="0" indent="0">
              <a:spcBef>
                <a:spcPts val="300"/>
              </a:spcBef>
              <a:buFont typeface="Arial" panose="020B0604020202020204" pitchFamily="34" charset="0"/>
              <a:buChar char="​"/>
              <a:defRPr sz="2000" b="1">
                <a:solidFill>
                  <a:schemeClr val="tx1"/>
                </a:solidFill>
              </a:defRPr>
            </a:lvl2pPr>
            <a:lvl3pPr marL="0" indent="0">
              <a:lnSpc>
                <a:spcPct val="100000"/>
              </a:lnSpc>
              <a:spcBef>
                <a:spcPts val="300"/>
              </a:spcBef>
              <a:buFont typeface="Arial" panose="020B0604020202020204" pitchFamily="34" charset="0"/>
              <a:buChar char="​"/>
              <a:defRPr sz="2000" b="0">
                <a:solidFill>
                  <a:schemeClr val="tx1"/>
                </a:solidFill>
              </a:defRPr>
            </a:lvl3pPr>
            <a:lvl4pPr marL="0" indent="0">
              <a:lnSpc>
                <a:spcPct val="100000"/>
              </a:lnSpc>
              <a:spcBef>
                <a:spcPts val="300"/>
              </a:spcBef>
              <a:buFont typeface="Arial" panose="020B0604020202020204" pitchFamily="34" charset="0"/>
              <a:buChar char="​"/>
              <a:defRPr sz="2000" b="0">
                <a:solidFill>
                  <a:schemeClr val="tx1"/>
                </a:solidFill>
              </a:defRPr>
            </a:lvl4pPr>
            <a:lvl5pPr marL="0" indent="0">
              <a:lnSpc>
                <a:spcPct val="100000"/>
              </a:lnSpc>
              <a:spcBef>
                <a:spcPts val="300"/>
              </a:spcBef>
              <a:buFont typeface="Arial" panose="020B0604020202020204" pitchFamily="34" charset="0"/>
              <a:buChar char="​"/>
              <a:defRPr sz="2000" b="0">
                <a:solidFill>
                  <a:schemeClr val="tx1"/>
                </a:solidFill>
              </a:defRPr>
            </a:lvl5pPr>
            <a:lvl6pPr marL="0" indent="0">
              <a:lnSpc>
                <a:spcPct val="100000"/>
              </a:lnSpc>
              <a:spcBef>
                <a:spcPts val="300"/>
              </a:spcBef>
              <a:buFont typeface="Arial" panose="020B0604020202020204" pitchFamily="34" charset="0"/>
              <a:buChar char="​"/>
              <a:defRPr sz="2000" b="0">
                <a:solidFill>
                  <a:schemeClr val="tx1"/>
                </a:solidFill>
              </a:defRPr>
            </a:lvl6pPr>
            <a:lvl7pPr marL="0" indent="0">
              <a:lnSpc>
                <a:spcPct val="100000"/>
              </a:lnSpc>
              <a:spcBef>
                <a:spcPts val="300"/>
              </a:spcBef>
              <a:buFont typeface="Arial" panose="020B0604020202020204" pitchFamily="34" charset="0"/>
              <a:buChar char="​"/>
              <a:defRPr sz="2000" b="0">
                <a:solidFill>
                  <a:schemeClr val="tx1"/>
                </a:solidFill>
              </a:defRPr>
            </a:lvl7pPr>
            <a:lvl8pPr marL="0" indent="0">
              <a:lnSpc>
                <a:spcPct val="100000"/>
              </a:lnSpc>
              <a:spcBef>
                <a:spcPts val="300"/>
              </a:spcBef>
              <a:buFont typeface="Arial" panose="020B0604020202020204" pitchFamily="34" charset="0"/>
              <a:buChar char="​"/>
              <a:defRPr sz="2000" b="0">
                <a:solidFill>
                  <a:schemeClr val="tx1"/>
                </a:solidFill>
              </a:defRPr>
            </a:lvl8pPr>
            <a:lvl9pPr marL="0" indent="0">
              <a:lnSpc>
                <a:spcPct val="100000"/>
              </a:lnSpc>
              <a:spcBef>
                <a:spcPts val="300"/>
              </a:spcBef>
              <a:buFont typeface="Arial" panose="020B0604020202020204" pitchFamily="34" charset="0"/>
              <a:buChar char="​"/>
              <a:defRPr sz="2000" b="0">
                <a:solidFill>
                  <a:schemeClr val="tx1"/>
                </a:solidFill>
              </a:defRPr>
            </a:lvl9pPr>
          </a:lstStyle>
          <a:p>
            <a:pPr lvl="0"/>
            <a:r>
              <a:rPr lang="en-US" noProof="0" dirty="0"/>
              <a:t>Click to add agenda point (Enter+TAB for next text level, SHIFT+TAB to go back in levels)</a:t>
            </a:r>
          </a:p>
          <a:p>
            <a:pPr lvl="1"/>
            <a:r>
              <a:rPr lang="en-US" noProof="0" dirty="0"/>
              <a:t>Second level</a:t>
            </a:r>
          </a:p>
          <a:p>
            <a:pPr lvl="2"/>
            <a:endParaRPr lang="en-US" noProof="0" dirty="0"/>
          </a:p>
        </p:txBody>
      </p:sp>
      <p:sp>
        <p:nvSpPr>
          <p:cNvPr id="10" name="Omnidocs">
            <a:extLst>
              <a:ext uri="{FF2B5EF4-FFF2-40B4-BE49-F238E27FC236}">
                <a16:creationId xmlns:a16="http://schemas.microsoft.com/office/drawing/2014/main" id="{5EC6E461-49D5-4A7A-B9A3-DB6DEBA11DC9}"/>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chemeClr val="tx1"/>
                </a:solidFill>
              </a:rPr>
              <a:t>Omnidocs </a:t>
            </a:r>
          </a:p>
        </p:txBody>
      </p:sp>
      <p:sp>
        <p:nvSpPr>
          <p:cNvPr id="2" name="Date Placeholder 1">
            <a:extLst>
              <a:ext uri="{FF2B5EF4-FFF2-40B4-BE49-F238E27FC236}">
                <a16:creationId xmlns:a16="http://schemas.microsoft.com/office/drawing/2014/main" id="{F25C9BFB-CA79-42FD-83EF-985B5BB2AC39}"/>
              </a:ext>
            </a:extLst>
          </p:cNvPr>
          <p:cNvSpPr>
            <a:spLocks noGrp="1"/>
          </p:cNvSpPr>
          <p:nvPr>
            <p:ph type="dt" sz="half" idx="14"/>
          </p:nvPr>
        </p:nvSpPr>
        <p:spPr/>
        <p:txBody>
          <a:bodyPr/>
          <a:lstStyle/>
          <a:p>
            <a:fld id="{01F2F3C8-CF3A-4677-A2B4-134ADB90A3BE}" type="datetime4">
              <a:rPr lang="en-US" smtClean="0"/>
              <a:t>June 29, 2022</a:t>
            </a:fld>
            <a:endParaRPr lang="en-US" dirty="0"/>
          </a:p>
        </p:txBody>
      </p:sp>
      <p:sp>
        <p:nvSpPr>
          <p:cNvPr id="8" name="Footer Placeholder 7">
            <a:extLst>
              <a:ext uri="{FF2B5EF4-FFF2-40B4-BE49-F238E27FC236}">
                <a16:creationId xmlns:a16="http://schemas.microsoft.com/office/drawing/2014/main" id="{D799C3E3-6D44-41F4-BE86-15536CEA9FD2}"/>
              </a:ext>
            </a:extLst>
          </p:cNvPr>
          <p:cNvSpPr>
            <a:spLocks noGrp="1"/>
          </p:cNvSpPr>
          <p:nvPr>
            <p:ph type="ftr" sz="quarter" idx="15"/>
          </p:nvPr>
        </p:nvSpPr>
        <p:spPr/>
        <p:txBody>
          <a:bodyPr/>
          <a:lstStyle>
            <a:lvl1pPr>
              <a:defRPr>
                <a:solidFill>
                  <a:schemeClr val="tx1"/>
                </a:solidFill>
              </a:defRPr>
            </a:lvl1pPr>
          </a:lstStyle>
          <a:p>
            <a:endParaRPr lang="en-US" dirty="0"/>
          </a:p>
        </p:txBody>
      </p:sp>
      <p:sp>
        <p:nvSpPr>
          <p:cNvPr id="13" name="Slide Number Placeholder 12">
            <a:extLst>
              <a:ext uri="{FF2B5EF4-FFF2-40B4-BE49-F238E27FC236}">
                <a16:creationId xmlns:a16="http://schemas.microsoft.com/office/drawing/2014/main" id="{65AACD9E-E76C-484B-963E-7170C7B11A31}"/>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US" smtClean="0"/>
              <a:pPr/>
              <a:t>‹#›</a:t>
            </a:fld>
            <a:endParaRPr lang="en-US" dirty="0"/>
          </a:p>
        </p:txBody>
      </p:sp>
      <p:sp>
        <p:nvSpPr>
          <p:cNvPr id="14" name="date" descr="{&quot;templafy&quot;:{&quot;type&quot;:&quot;date&quot;,&quot;binding&quot;:&quot;Form.Date&quot;,&quot;format&quot;:&quot;{{DateFormats.GeneralDate}}&quot;}}" title="Form.Date">
            <a:extLst>
              <a:ext uri="{FF2B5EF4-FFF2-40B4-BE49-F238E27FC236}">
                <a16:creationId xmlns:a16="http://schemas.microsoft.com/office/drawing/2014/main" id="{15EF08A1-1C15-407B-8EBA-71F7C35A636A}"/>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tx1"/>
              </a:solidFill>
              <a:latin typeface="+mj-lt"/>
            </a:endParaRPr>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A. Electric Purple ">
    <p:bg>
      <p:bgRef idx="1001">
        <a:schemeClr val="bg2"/>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ctrTitle" hasCustomPrompt="1"/>
          </p:nvPr>
        </p:nvSpPr>
        <p:spPr bwMode="white">
          <a:xfrm>
            <a:off x="358775" y="719138"/>
            <a:ext cx="9501188" cy="4697412"/>
          </a:xfrm>
        </p:spPr>
        <p:txBody>
          <a:bodyPr anchor="t" anchorCtr="0"/>
          <a:lstStyle>
            <a:lvl1pPr algn="l">
              <a:defRPr sz="8000">
                <a:solidFill>
                  <a:schemeClr val="tx1"/>
                </a:solidFill>
              </a:defRPr>
            </a:lvl1pPr>
          </a:lstStyle>
          <a:p>
            <a:r>
              <a:rPr lang="en-US" noProof="0" dirty="0"/>
              <a:t>Click to add title</a:t>
            </a:r>
            <a:endParaRPr lang="en-US" dirty="0"/>
          </a:p>
        </p:txBody>
      </p:sp>
      <p:sp>
        <p:nvSpPr>
          <p:cNvPr id="9" name="Omnidocs">
            <a:extLst>
              <a:ext uri="{FF2B5EF4-FFF2-40B4-BE49-F238E27FC236}">
                <a16:creationId xmlns:a16="http://schemas.microsoft.com/office/drawing/2014/main" id="{D31AE1D3-158B-4050-A8AC-DD7FF1E8BB2E}"/>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chemeClr val="tx1"/>
                </a:solidFill>
              </a:rPr>
              <a:t>Omnidocs </a:t>
            </a:r>
          </a:p>
        </p:txBody>
      </p:sp>
      <p:sp>
        <p:nvSpPr>
          <p:cNvPr id="3" name="Date Placeholder 2">
            <a:extLst>
              <a:ext uri="{FF2B5EF4-FFF2-40B4-BE49-F238E27FC236}">
                <a16:creationId xmlns:a16="http://schemas.microsoft.com/office/drawing/2014/main" id="{FBAA9234-92FB-4EDE-B50F-686CFE06BB5D}"/>
              </a:ext>
            </a:extLst>
          </p:cNvPr>
          <p:cNvSpPr>
            <a:spLocks noGrp="1"/>
          </p:cNvSpPr>
          <p:nvPr>
            <p:ph type="dt" sz="half" idx="10"/>
          </p:nvPr>
        </p:nvSpPr>
        <p:spPr/>
        <p:txBody>
          <a:bodyPr/>
          <a:lstStyle/>
          <a:p>
            <a:fld id="{4524C9AA-A0E9-4273-ACFF-B115EA9256C0}" type="datetime4">
              <a:rPr lang="en-US" smtClean="0"/>
              <a:t>June 29, 2022</a:t>
            </a:fld>
            <a:endParaRPr lang="en-US" dirty="0"/>
          </a:p>
        </p:txBody>
      </p:sp>
      <p:sp>
        <p:nvSpPr>
          <p:cNvPr id="4" name="Footer Placeholder 3">
            <a:extLst>
              <a:ext uri="{FF2B5EF4-FFF2-40B4-BE49-F238E27FC236}">
                <a16:creationId xmlns:a16="http://schemas.microsoft.com/office/drawing/2014/main" id="{70EB27B4-6971-4849-B6A4-72936A741A93}"/>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33E77B38-DBCB-4980-9EF4-C58B5453B9FA}"/>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36C5A499-32FA-4CBC-9B06-BF536477CE7E}"/>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tx1"/>
              </a:solidFill>
              <a:latin typeface="+mj-lt"/>
            </a:endParaRPr>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A. Vibrant Mint">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B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ctrTitle" hasCustomPrompt="1"/>
          </p:nvPr>
        </p:nvSpPr>
        <p:spPr>
          <a:xfrm>
            <a:off x="358775" y="719138"/>
            <a:ext cx="9501188" cy="4697412"/>
          </a:xfrm>
        </p:spPr>
        <p:txBody>
          <a:bodyPr anchor="t" anchorCtr="0"/>
          <a:lstStyle>
            <a:lvl1pPr algn="l">
              <a:defRPr sz="8000">
                <a:solidFill>
                  <a:srgbClr val="4600B4"/>
                </a:solidFill>
              </a:defRPr>
            </a:lvl1pPr>
          </a:lstStyle>
          <a:p>
            <a:r>
              <a:rPr lang="en-US" noProof="0" dirty="0"/>
              <a:t>Click to add title</a:t>
            </a:r>
            <a:endParaRPr lang="en-US" dirty="0"/>
          </a:p>
        </p:txBody>
      </p:sp>
      <p:sp>
        <p:nvSpPr>
          <p:cNvPr id="9" name="Omnidocs">
            <a:extLst>
              <a:ext uri="{FF2B5EF4-FFF2-40B4-BE49-F238E27FC236}">
                <a16:creationId xmlns:a16="http://schemas.microsoft.com/office/drawing/2014/main" id="{D46C84B3-6473-47BA-B4B4-A1463F0C1765}"/>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3" name="Date Placeholder 2">
            <a:extLst>
              <a:ext uri="{FF2B5EF4-FFF2-40B4-BE49-F238E27FC236}">
                <a16:creationId xmlns:a16="http://schemas.microsoft.com/office/drawing/2014/main" id="{9BF50965-E9F6-4B2D-A0E1-4325F0B27988}"/>
              </a:ext>
            </a:extLst>
          </p:cNvPr>
          <p:cNvSpPr>
            <a:spLocks noGrp="1"/>
          </p:cNvSpPr>
          <p:nvPr>
            <p:ph type="dt" sz="half" idx="10"/>
          </p:nvPr>
        </p:nvSpPr>
        <p:spPr/>
        <p:txBody>
          <a:bodyPr/>
          <a:lstStyle/>
          <a:p>
            <a:fld id="{AC383E53-170D-458D-8780-9556BE0CF0DC}" type="datetime4">
              <a:rPr lang="en-US" smtClean="0"/>
              <a:t>June 29, 2022</a:t>
            </a:fld>
            <a:endParaRPr lang="en-US" dirty="0"/>
          </a:p>
        </p:txBody>
      </p:sp>
      <p:sp>
        <p:nvSpPr>
          <p:cNvPr id="4" name="Footer Placeholder 3">
            <a:extLst>
              <a:ext uri="{FF2B5EF4-FFF2-40B4-BE49-F238E27FC236}">
                <a16:creationId xmlns:a16="http://schemas.microsoft.com/office/drawing/2014/main" id="{D8CCDF23-842C-4F34-BBAD-6F9900D0B8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077393-70CE-4803-BC2E-96A84CD8329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D65224E6-538B-4CDC-9FC3-A6BEFE2A3CE9}"/>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236302628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A. Faded Pink">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FF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ctrTitle" hasCustomPrompt="1"/>
          </p:nvPr>
        </p:nvSpPr>
        <p:spPr>
          <a:xfrm>
            <a:off x="358775" y="719138"/>
            <a:ext cx="9501188" cy="4697412"/>
          </a:xfrm>
        </p:spPr>
        <p:txBody>
          <a:bodyPr anchor="t" anchorCtr="0"/>
          <a:lstStyle>
            <a:lvl1pPr algn="l">
              <a:defRPr sz="8000">
                <a:solidFill>
                  <a:srgbClr val="4600B4"/>
                </a:solidFill>
              </a:defRPr>
            </a:lvl1pPr>
          </a:lstStyle>
          <a:p>
            <a:r>
              <a:rPr lang="en-US" noProof="0" dirty="0"/>
              <a:t>Click to add title</a:t>
            </a:r>
            <a:endParaRPr lang="en-US" dirty="0"/>
          </a:p>
        </p:txBody>
      </p:sp>
      <p:sp>
        <p:nvSpPr>
          <p:cNvPr id="11" name="Omnidocs">
            <a:extLst>
              <a:ext uri="{FF2B5EF4-FFF2-40B4-BE49-F238E27FC236}">
                <a16:creationId xmlns:a16="http://schemas.microsoft.com/office/drawing/2014/main" id="{1E2570EF-B0C5-43B7-BFFD-1CAC2E868958}"/>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3" name="Date Placeholder 2">
            <a:extLst>
              <a:ext uri="{FF2B5EF4-FFF2-40B4-BE49-F238E27FC236}">
                <a16:creationId xmlns:a16="http://schemas.microsoft.com/office/drawing/2014/main" id="{84A16408-F632-4106-9BDB-37EC199751DF}"/>
              </a:ext>
            </a:extLst>
          </p:cNvPr>
          <p:cNvSpPr>
            <a:spLocks noGrp="1"/>
          </p:cNvSpPr>
          <p:nvPr>
            <p:ph type="dt" sz="half" idx="10"/>
          </p:nvPr>
        </p:nvSpPr>
        <p:spPr/>
        <p:txBody>
          <a:bodyPr/>
          <a:lstStyle/>
          <a:p>
            <a:fld id="{783DBC8E-7954-4451-B6DB-5E80FBD082ED}" type="datetime4">
              <a:rPr lang="en-US" smtClean="0"/>
              <a:t>June 29, 2022</a:t>
            </a:fld>
            <a:endParaRPr lang="en-US" dirty="0"/>
          </a:p>
        </p:txBody>
      </p:sp>
      <p:sp>
        <p:nvSpPr>
          <p:cNvPr id="4" name="Footer Placeholder 3">
            <a:extLst>
              <a:ext uri="{FF2B5EF4-FFF2-40B4-BE49-F238E27FC236}">
                <a16:creationId xmlns:a16="http://schemas.microsoft.com/office/drawing/2014/main" id="{BEA51BDF-64D9-448F-808D-9768E190A3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8657F7-BC1E-4381-8501-4557D2B226A7}"/>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32130788-0D34-4FC5-85DA-9FD667E9220D}"/>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18994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585C-F55B-4AB1-BAC6-680CD21788C6}"/>
              </a:ext>
            </a:extLst>
          </p:cNvPr>
          <p:cNvSpPr>
            <a:spLocks noGrp="1"/>
          </p:cNvSpPr>
          <p:nvPr>
            <p:ph type="title" hasCustomPrompt="1"/>
          </p:nvPr>
        </p:nvSpPr>
        <p:spPr>
          <a:xfrm>
            <a:off x="358775" y="358774"/>
            <a:ext cx="2598738" cy="1081089"/>
          </a:xfrm>
        </p:spPr>
        <p:txBody>
          <a:bodyPr/>
          <a:lstStyle/>
          <a:p>
            <a:r>
              <a:rPr lang="en-US" dirty="0"/>
              <a:t>Click to add title</a:t>
            </a:r>
          </a:p>
        </p:txBody>
      </p:sp>
      <p:sp>
        <p:nvSpPr>
          <p:cNvPr id="8" name="Text Placeholder 2">
            <a:extLst>
              <a:ext uri="{FF2B5EF4-FFF2-40B4-BE49-F238E27FC236}">
                <a16:creationId xmlns:a16="http://schemas.microsoft.com/office/drawing/2014/main" id="{A9AD753C-79C1-4284-9515-A7FE84119819}"/>
              </a:ext>
            </a:extLst>
          </p:cNvPr>
          <p:cNvSpPr>
            <a:spLocks noGrp="1"/>
          </p:cNvSpPr>
          <p:nvPr>
            <p:ph type="body" sz="quarter" idx="14" hasCustomPrompt="1"/>
          </p:nvPr>
        </p:nvSpPr>
        <p:spPr>
          <a:xfrm>
            <a:off x="358775" y="1798638"/>
            <a:ext cx="2598738" cy="3978275"/>
          </a:xfrm>
        </p:spPr>
        <p:txBody>
          <a:bodyPr anchor="b"/>
          <a:lstStyle/>
          <a:p>
            <a:pPr lvl="0"/>
            <a:r>
              <a:rPr lang="en-US" dirty="0"/>
              <a:t>Click to add text (Enter+TAB for next text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B0E8FFEE-3833-4A7B-8AF6-4FC43EB667A4}"/>
              </a:ext>
            </a:extLst>
          </p:cNvPr>
          <p:cNvSpPr>
            <a:spLocks noGrp="1"/>
          </p:cNvSpPr>
          <p:nvPr>
            <p:ph sz="quarter" idx="15" hasCustomPrompt="1"/>
          </p:nvPr>
        </p:nvSpPr>
        <p:spPr>
          <a:xfrm>
            <a:off x="3317875" y="358776"/>
            <a:ext cx="8513763" cy="6138862"/>
          </a:xfrm>
        </p:spPr>
        <p:txBody>
          <a:bodyPr/>
          <a:lstStyle/>
          <a:p>
            <a:pPr lvl="0"/>
            <a:r>
              <a:rPr lang="en-US" dirty="0"/>
              <a:t>Click to add text (Enter+TAB for next text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16ED7CD5-A6B5-4E05-84C5-391B04E4E8AF}"/>
              </a:ext>
            </a:extLst>
          </p:cNvPr>
          <p:cNvSpPr>
            <a:spLocks noGrp="1"/>
          </p:cNvSpPr>
          <p:nvPr>
            <p:ph type="sldNum" sz="quarter" idx="1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B79318F1-F29C-463A-8F53-BD685C29A146}"/>
              </a:ext>
            </a:extLst>
          </p:cNvPr>
          <p:cNvSpPr>
            <a:spLocks noGrp="1"/>
          </p:cNvSpPr>
          <p:nvPr>
            <p:ph type="dt" sz="half" idx="11"/>
          </p:nvPr>
        </p:nvSpPr>
        <p:spPr/>
        <p:txBody>
          <a:bodyPr/>
          <a:lstStyle/>
          <a:p>
            <a:fld id="{EDD8D38E-1C6F-411D-8118-99206E8D16B4}" type="datetime4">
              <a:rPr lang="en-US" smtClean="0"/>
              <a:t>June 29, 2022</a:t>
            </a:fld>
            <a:endParaRPr lang="en-US" dirty="0"/>
          </a:p>
        </p:txBody>
      </p:sp>
      <p:sp>
        <p:nvSpPr>
          <p:cNvPr id="5" name="Footer Placeholder 4">
            <a:extLst>
              <a:ext uri="{FF2B5EF4-FFF2-40B4-BE49-F238E27FC236}">
                <a16:creationId xmlns:a16="http://schemas.microsoft.com/office/drawing/2014/main" id="{A7AE88D4-C165-42DA-8413-83921BD9C294}"/>
              </a:ext>
            </a:extLst>
          </p:cNvPr>
          <p:cNvSpPr>
            <a:spLocks noGrp="1"/>
          </p:cNvSpPr>
          <p:nvPr>
            <p:ph type="ftr" sz="quarter" idx="12"/>
          </p:nvPr>
        </p:nvSpPr>
        <p:spPr>
          <a:xfrm>
            <a:off x="1346400" y="6202800"/>
            <a:ext cx="1611113" cy="180000"/>
          </a:xfrm>
        </p:spPr>
        <p:txBody>
          <a:bodyPr/>
          <a:lstStyle/>
          <a:p>
            <a:endParaRPr lang="en-US" dirty="0"/>
          </a:p>
        </p:txBody>
      </p:sp>
    </p:spTree>
    <p:extLst>
      <p:ext uri="{BB962C8B-B14F-4D97-AF65-F5344CB8AC3E}">
        <p14:creationId xmlns:p14="http://schemas.microsoft.com/office/powerpoint/2010/main" val="172532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A. Banan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FFF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ctrTitle" hasCustomPrompt="1"/>
          </p:nvPr>
        </p:nvSpPr>
        <p:spPr>
          <a:xfrm>
            <a:off x="358775" y="719138"/>
            <a:ext cx="9501188" cy="4697412"/>
          </a:xfrm>
        </p:spPr>
        <p:txBody>
          <a:bodyPr anchor="t" anchorCtr="0"/>
          <a:lstStyle>
            <a:lvl1pPr algn="l">
              <a:defRPr sz="8000">
                <a:solidFill>
                  <a:srgbClr val="4600B4"/>
                </a:solidFill>
              </a:defRPr>
            </a:lvl1pPr>
          </a:lstStyle>
          <a:p>
            <a:r>
              <a:rPr lang="en-US" noProof="0" dirty="0"/>
              <a:t>Click to add title</a:t>
            </a:r>
            <a:endParaRPr lang="en-US" dirty="0"/>
          </a:p>
        </p:txBody>
      </p:sp>
      <p:sp>
        <p:nvSpPr>
          <p:cNvPr id="11" name="Omnidocs">
            <a:extLst>
              <a:ext uri="{FF2B5EF4-FFF2-40B4-BE49-F238E27FC236}">
                <a16:creationId xmlns:a16="http://schemas.microsoft.com/office/drawing/2014/main" id="{2DA73E38-A33A-4CCA-8C39-9D4219E852D2}"/>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3" name="Date Placeholder 2">
            <a:extLst>
              <a:ext uri="{FF2B5EF4-FFF2-40B4-BE49-F238E27FC236}">
                <a16:creationId xmlns:a16="http://schemas.microsoft.com/office/drawing/2014/main" id="{02239C61-F177-4997-B4AB-6607A581E91F}"/>
              </a:ext>
            </a:extLst>
          </p:cNvPr>
          <p:cNvSpPr>
            <a:spLocks noGrp="1"/>
          </p:cNvSpPr>
          <p:nvPr>
            <p:ph type="dt" sz="half" idx="10"/>
          </p:nvPr>
        </p:nvSpPr>
        <p:spPr/>
        <p:txBody>
          <a:bodyPr/>
          <a:lstStyle/>
          <a:p>
            <a:fld id="{EB4821EE-2B1C-44AD-899F-0F02A7048BB9}" type="datetime4">
              <a:rPr lang="en-US" smtClean="0"/>
              <a:t>June 29, 2022</a:t>
            </a:fld>
            <a:endParaRPr lang="en-US" dirty="0"/>
          </a:p>
        </p:txBody>
      </p:sp>
      <p:sp>
        <p:nvSpPr>
          <p:cNvPr id="4" name="Footer Placeholder 3">
            <a:extLst>
              <a:ext uri="{FF2B5EF4-FFF2-40B4-BE49-F238E27FC236}">
                <a16:creationId xmlns:a16="http://schemas.microsoft.com/office/drawing/2014/main" id="{2664D562-F477-4909-9A31-E5561CFE53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96FC1C-03E7-42F8-9A64-CE49928D1B8A}"/>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33950FD5-4CDE-4703-90BA-FC3ACA652300}"/>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42585569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A. Soft Blu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D7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ctrTitle" hasCustomPrompt="1"/>
          </p:nvPr>
        </p:nvSpPr>
        <p:spPr>
          <a:xfrm>
            <a:off x="358775" y="719138"/>
            <a:ext cx="9501188" cy="4697412"/>
          </a:xfrm>
        </p:spPr>
        <p:txBody>
          <a:bodyPr anchor="t" anchorCtr="0"/>
          <a:lstStyle>
            <a:lvl1pPr algn="l">
              <a:defRPr sz="8000">
                <a:solidFill>
                  <a:srgbClr val="4600B4"/>
                </a:solidFill>
              </a:defRPr>
            </a:lvl1pPr>
          </a:lstStyle>
          <a:p>
            <a:r>
              <a:rPr lang="en-US" noProof="0" dirty="0"/>
              <a:t>Click to add title</a:t>
            </a:r>
            <a:endParaRPr lang="en-US" dirty="0"/>
          </a:p>
        </p:txBody>
      </p:sp>
      <p:sp>
        <p:nvSpPr>
          <p:cNvPr id="11" name="Omnidocs">
            <a:extLst>
              <a:ext uri="{FF2B5EF4-FFF2-40B4-BE49-F238E27FC236}">
                <a16:creationId xmlns:a16="http://schemas.microsoft.com/office/drawing/2014/main" id="{7EBC7B19-799B-45FF-B5AC-447B32BDE2C1}"/>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3" name="Date Placeholder 2">
            <a:extLst>
              <a:ext uri="{FF2B5EF4-FFF2-40B4-BE49-F238E27FC236}">
                <a16:creationId xmlns:a16="http://schemas.microsoft.com/office/drawing/2014/main" id="{20E2C691-FC06-4258-B844-60DBD0D17838}"/>
              </a:ext>
            </a:extLst>
          </p:cNvPr>
          <p:cNvSpPr>
            <a:spLocks noGrp="1"/>
          </p:cNvSpPr>
          <p:nvPr>
            <p:ph type="dt" sz="half" idx="10"/>
          </p:nvPr>
        </p:nvSpPr>
        <p:spPr/>
        <p:txBody>
          <a:bodyPr/>
          <a:lstStyle/>
          <a:p>
            <a:fld id="{0FA9AA80-6738-4451-932B-5B9BD95115F2}" type="datetime4">
              <a:rPr lang="en-US" smtClean="0"/>
              <a:t>June 29, 2022</a:t>
            </a:fld>
            <a:endParaRPr lang="en-US" dirty="0"/>
          </a:p>
        </p:txBody>
      </p:sp>
      <p:sp>
        <p:nvSpPr>
          <p:cNvPr id="4" name="Footer Placeholder 3">
            <a:extLst>
              <a:ext uri="{FF2B5EF4-FFF2-40B4-BE49-F238E27FC236}">
                <a16:creationId xmlns:a16="http://schemas.microsoft.com/office/drawing/2014/main" id="{BA88CCA0-92FB-4C2B-B81F-6993B1C5DF8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3208CA-7211-4D42-BEA1-5AD9F0218404}"/>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261127E2-1FAB-4A8F-98F3-6C0E36018A04}"/>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111091332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B. Vibrant Mint">
    <p:bg>
      <p:bgRef idx="1001">
        <a:schemeClr val="bg1"/>
      </p:bgRef>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02DA545-3CA9-494E-8D73-5AEE8BD5B0F6}"/>
              </a:ext>
            </a:extLst>
          </p:cNvPr>
          <p:cNvSpPr/>
          <p:nvPr userDrawn="1"/>
        </p:nvSpPr>
        <p:spPr>
          <a:xfrm>
            <a:off x="0" y="0"/>
            <a:ext cx="12193200" cy="6858000"/>
          </a:xfrm>
          <a:prstGeom prst="rect">
            <a:avLst/>
          </a:prstGeom>
          <a:solidFill>
            <a:srgbClr val="B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10" name="Rectangle 9">
            <a:extLst>
              <a:ext uri="{FF2B5EF4-FFF2-40B4-BE49-F238E27FC236}">
                <a16:creationId xmlns:a16="http://schemas.microsoft.com/office/drawing/2014/main" id="{BC85A582-82A6-4A29-B499-E0C5409D8969}"/>
              </a:ext>
            </a:extLst>
          </p:cNvPr>
          <p:cNvSpPr/>
          <p:nvPr userDrawn="1"/>
        </p:nvSpPr>
        <p:spPr>
          <a:xfrm>
            <a:off x="-1" y="3600000"/>
            <a:ext cx="10141200" cy="3258000"/>
          </a:xfrm>
          <a:prstGeom prst="rect">
            <a:avLst/>
          </a:prstGeom>
          <a:solidFill>
            <a:srgbClr val="CEFF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C93AE65-5829-4596-BA40-01ABD569912F}"/>
              </a:ext>
            </a:extLst>
          </p:cNvPr>
          <p:cNvSpPr/>
          <p:nvPr userDrawn="1"/>
        </p:nvSpPr>
        <p:spPr>
          <a:xfrm>
            <a:off x="0" y="2880000"/>
            <a:ext cx="9421200" cy="3978000"/>
          </a:xfrm>
          <a:prstGeom prst="rect">
            <a:avLst/>
          </a:prstGeom>
          <a:solidFill>
            <a:srgbClr val="DCF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01EC3A7-2456-4EDE-9D15-9ECE883CB34E}"/>
              </a:ext>
            </a:extLst>
          </p:cNvPr>
          <p:cNvSpPr/>
          <p:nvPr userDrawn="1"/>
        </p:nvSpPr>
        <p:spPr>
          <a:xfrm>
            <a:off x="1" y="2160726"/>
            <a:ext cx="8701226" cy="4698000"/>
          </a:xfrm>
          <a:prstGeom prst="rect">
            <a:avLst/>
          </a:prstGeom>
          <a:solidFill>
            <a:srgbClr val="E4FF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5" name="Rectangle 14">
            <a:extLst>
              <a:ext uri="{FF2B5EF4-FFF2-40B4-BE49-F238E27FC236}">
                <a16:creationId xmlns:a16="http://schemas.microsoft.com/office/drawing/2014/main" id="{6C863F51-D406-4614-AD09-4C1EC50C3F15}"/>
              </a:ext>
            </a:extLst>
          </p:cNvPr>
          <p:cNvSpPr/>
          <p:nvPr userDrawn="1"/>
        </p:nvSpPr>
        <p:spPr>
          <a:xfrm>
            <a:off x="1" y="1441449"/>
            <a:ext cx="7981226" cy="5418000"/>
          </a:xfrm>
          <a:prstGeom prst="rect">
            <a:avLst/>
          </a:prstGeom>
          <a:solidFill>
            <a:srgbClr val="F5FF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6" name="Rectangle 15">
            <a:extLst>
              <a:ext uri="{FF2B5EF4-FFF2-40B4-BE49-F238E27FC236}">
                <a16:creationId xmlns:a16="http://schemas.microsoft.com/office/drawing/2014/main" id="{7A52271B-DE8C-4032-9C7F-FE375DE863BE}"/>
              </a:ext>
            </a:extLst>
          </p:cNvPr>
          <p:cNvSpPr/>
          <p:nvPr userDrawn="1"/>
        </p:nvSpPr>
        <p:spPr bwMode="white">
          <a:xfrm>
            <a:off x="0" y="720724"/>
            <a:ext cx="7261225" cy="613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 name="Title 1">
            <a:extLst>
              <a:ext uri="{FF2B5EF4-FFF2-40B4-BE49-F238E27FC236}">
                <a16:creationId xmlns:a16="http://schemas.microsoft.com/office/drawing/2014/main" id="{FEEE9E56-DAD6-4177-870B-D53456CDE784}"/>
              </a:ext>
            </a:extLst>
          </p:cNvPr>
          <p:cNvSpPr>
            <a:spLocks noGrp="1"/>
          </p:cNvSpPr>
          <p:nvPr>
            <p:ph type="title" hasCustomPrompt="1"/>
          </p:nvPr>
        </p:nvSpPr>
        <p:spPr>
          <a:xfrm>
            <a:off x="358775" y="1079500"/>
            <a:ext cx="6542087" cy="890703"/>
          </a:xfrm>
        </p:spPr>
        <p:txBody>
          <a:bodyPr anchor="b" anchorCtr="0"/>
          <a:lstStyle>
            <a:lvl1pPr>
              <a:defRPr sz="4000">
                <a:solidFill>
                  <a:srgbClr val="4600B4"/>
                </a:solidFill>
              </a:defRPr>
            </a:lvl1pPr>
          </a:lstStyle>
          <a:p>
            <a:r>
              <a:rPr lang="en-US" dirty="0"/>
              <a:t>Add agenda title</a:t>
            </a:r>
          </a:p>
        </p:txBody>
      </p:sp>
      <p:sp>
        <p:nvSpPr>
          <p:cNvPr id="7" name="Text Placeholder 2"/>
          <p:cNvSpPr>
            <a:spLocks noGrp="1"/>
          </p:cNvSpPr>
          <p:nvPr>
            <p:ph type="body" sz="quarter" idx="13" hasCustomPrompt="1"/>
          </p:nvPr>
        </p:nvSpPr>
        <p:spPr>
          <a:xfrm>
            <a:off x="360000" y="2160726"/>
            <a:ext cx="6540863" cy="3919675"/>
          </a:xfrm>
        </p:spPr>
        <p:txBody>
          <a:bodyPr/>
          <a:lstStyle>
            <a:lvl1pPr marL="0" indent="0">
              <a:spcBef>
                <a:spcPts val="0"/>
              </a:spcBef>
              <a:spcAft>
                <a:spcPts val="600"/>
              </a:spcAft>
              <a:buFont typeface="Arial" panose="020B0604020202020204" pitchFamily="34" charset="0"/>
              <a:buChar char="​"/>
              <a:defRPr sz="2000">
                <a:solidFill>
                  <a:srgbClr val="4600B4"/>
                </a:solidFill>
              </a:defRPr>
            </a:lvl1pPr>
            <a:lvl2pPr marL="0" indent="0">
              <a:spcBef>
                <a:spcPts val="0"/>
              </a:spcBef>
              <a:spcAft>
                <a:spcPts val="600"/>
              </a:spcAft>
              <a:buFont typeface="Arial" panose="020B0604020202020204" pitchFamily="34" charset="0"/>
              <a:buChar char="​"/>
              <a:defRPr sz="2000" b="1">
                <a:solidFill>
                  <a:srgbClr val="4600B4"/>
                </a:solidFill>
              </a:defRPr>
            </a:lvl2pPr>
            <a:lvl3pPr marL="0" indent="0">
              <a:lnSpc>
                <a:spcPct val="100000"/>
              </a:lnSpc>
              <a:spcBef>
                <a:spcPts val="0"/>
              </a:spcBef>
              <a:spcAft>
                <a:spcPts val="600"/>
              </a:spcAft>
              <a:buFont typeface="Arial" panose="020B0604020202020204" pitchFamily="34" charset="0"/>
              <a:buChar char="​"/>
              <a:defRPr sz="2000" b="0">
                <a:solidFill>
                  <a:srgbClr val="4600B4"/>
                </a:solidFill>
              </a:defRPr>
            </a:lvl3pPr>
            <a:lvl4pPr marL="0" indent="0">
              <a:lnSpc>
                <a:spcPct val="100000"/>
              </a:lnSpc>
              <a:spcBef>
                <a:spcPts val="300"/>
              </a:spcBef>
              <a:buFont typeface="Arial" panose="020B0604020202020204" pitchFamily="34" charset="0"/>
              <a:buChar char="​"/>
              <a:defRPr sz="2000" b="0">
                <a:solidFill>
                  <a:schemeClr val="tx1"/>
                </a:solidFill>
              </a:defRPr>
            </a:lvl4pPr>
            <a:lvl5pPr marL="0" indent="0">
              <a:lnSpc>
                <a:spcPct val="100000"/>
              </a:lnSpc>
              <a:spcBef>
                <a:spcPts val="300"/>
              </a:spcBef>
              <a:buFont typeface="Arial" panose="020B0604020202020204" pitchFamily="34" charset="0"/>
              <a:buChar char="​"/>
              <a:defRPr sz="2000" b="0">
                <a:solidFill>
                  <a:schemeClr val="tx1"/>
                </a:solidFill>
              </a:defRPr>
            </a:lvl5pPr>
            <a:lvl6pPr marL="0" indent="0">
              <a:lnSpc>
                <a:spcPct val="100000"/>
              </a:lnSpc>
              <a:spcBef>
                <a:spcPts val="300"/>
              </a:spcBef>
              <a:buFont typeface="Arial" panose="020B0604020202020204" pitchFamily="34" charset="0"/>
              <a:buChar char="​"/>
              <a:defRPr sz="2000" b="0">
                <a:solidFill>
                  <a:schemeClr val="tx1"/>
                </a:solidFill>
              </a:defRPr>
            </a:lvl6pPr>
            <a:lvl7pPr marL="0" indent="0">
              <a:lnSpc>
                <a:spcPct val="100000"/>
              </a:lnSpc>
              <a:spcBef>
                <a:spcPts val="300"/>
              </a:spcBef>
              <a:buFont typeface="Arial" panose="020B0604020202020204" pitchFamily="34" charset="0"/>
              <a:buChar char="​"/>
              <a:defRPr sz="2000" b="0">
                <a:solidFill>
                  <a:schemeClr val="tx1"/>
                </a:solidFill>
              </a:defRPr>
            </a:lvl7pPr>
            <a:lvl8pPr marL="0" indent="0">
              <a:lnSpc>
                <a:spcPct val="100000"/>
              </a:lnSpc>
              <a:spcBef>
                <a:spcPts val="300"/>
              </a:spcBef>
              <a:buFont typeface="Arial" panose="020B0604020202020204" pitchFamily="34" charset="0"/>
              <a:buChar char="​"/>
              <a:defRPr sz="2000" b="0">
                <a:solidFill>
                  <a:schemeClr val="tx1"/>
                </a:solidFill>
              </a:defRPr>
            </a:lvl8pPr>
            <a:lvl9pPr marL="0" indent="0">
              <a:lnSpc>
                <a:spcPct val="100000"/>
              </a:lnSpc>
              <a:spcBef>
                <a:spcPts val="300"/>
              </a:spcBef>
              <a:buFont typeface="Arial" panose="020B0604020202020204" pitchFamily="34" charset="0"/>
              <a:buChar char="​"/>
              <a:defRPr sz="2000" b="0">
                <a:solidFill>
                  <a:schemeClr val="tx1"/>
                </a:solidFill>
              </a:defRPr>
            </a:lvl9pPr>
          </a:lstStyle>
          <a:p>
            <a:pPr lvl="0"/>
            <a:r>
              <a:rPr lang="en-US" noProof="0" dirty="0"/>
              <a:t>Click to add agenda point (Enter+TAB for next text level, SHIFT+TAB to go back in levels)</a:t>
            </a:r>
          </a:p>
          <a:p>
            <a:pPr lvl="1"/>
            <a:r>
              <a:rPr lang="en-US" noProof="0" dirty="0"/>
              <a:t>Second level</a:t>
            </a:r>
          </a:p>
          <a:p>
            <a:pPr lvl="2"/>
            <a:endParaRPr lang="en-US" noProof="0" dirty="0"/>
          </a:p>
        </p:txBody>
      </p:sp>
      <p:sp>
        <p:nvSpPr>
          <p:cNvPr id="17" name="Omnidocs">
            <a:extLst>
              <a:ext uri="{FF2B5EF4-FFF2-40B4-BE49-F238E27FC236}">
                <a16:creationId xmlns:a16="http://schemas.microsoft.com/office/drawing/2014/main" id="{9C055B39-A315-4943-93A2-F4ACF3FF5BE9}"/>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2" name="Date Placeholder 1">
            <a:extLst>
              <a:ext uri="{FF2B5EF4-FFF2-40B4-BE49-F238E27FC236}">
                <a16:creationId xmlns:a16="http://schemas.microsoft.com/office/drawing/2014/main" id="{1CE203D9-5310-4986-A195-3C65D72B637B}"/>
              </a:ext>
            </a:extLst>
          </p:cNvPr>
          <p:cNvSpPr>
            <a:spLocks noGrp="1"/>
          </p:cNvSpPr>
          <p:nvPr>
            <p:ph type="dt" sz="half" idx="14"/>
          </p:nvPr>
        </p:nvSpPr>
        <p:spPr/>
        <p:txBody>
          <a:bodyPr/>
          <a:lstStyle/>
          <a:p>
            <a:fld id="{A87CD96F-B234-4940-B89D-073219BE78C0}" type="datetime4">
              <a:rPr lang="en-US" smtClean="0"/>
              <a:t>June 29, 2022</a:t>
            </a:fld>
            <a:endParaRPr lang="en-US" dirty="0"/>
          </a:p>
        </p:txBody>
      </p:sp>
      <p:sp>
        <p:nvSpPr>
          <p:cNvPr id="8" name="Footer Placeholder 7">
            <a:extLst>
              <a:ext uri="{FF2B5EF4-FFF2-40B4-BE49-F238E27FC236}">
                <a16:creationId xmlns:a16="http://schemas.microsoft.com/office/drawing/2014/main" id="{2C118A65-2297-4875-9FDA-1CF9C462441B}"/>
              </a:ext>
            </a:extLst>
          </p:cNvPr>
          <p:cNvSpPr>
            <a:spLocks noGrp="1"/>
          </p:cNvSpPr>
          <p:nvPr>
            <p:ph type="ftr" sz="quarter" idx="15"/>
          </p:nvPr>
        </p:nvSpPr>
        <p:spPr/>
        <p:txBody>
          <a:bodyPr/>
          <a:lstStyle/>
          <a:p>
            <a:endParaRPr lang="en-US" dirty="0"/>
          </a:p>
        </p:txBody>
      </p:sp>
      <p:sp>
        <p:nvSpPr>
          <p:cNvPr id="12" name="Slide Number Placeholder 11">
            <a:extLst>
              <a:ext uri="{FF2B5EF4-FFF2-40B4-BE49-F238E27FC236}">
                <a16:creationId xmlns:a16="http://schemas.microsoft.com/office/drawing/2014/main" id="{DE717108-14CF-4F5F-9C86-24DFC1CF7967}"/>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19" name="date" descr="{&quot;templafy&quot;:{&quot;type&quot;:&quot;date&quot;,&quot;binding&quot;:&quot;Form.Date&quot;,&quot;format&quot;:&quot;{{DateFormats.GeneralDate}}&quot;}}" title="Form.Date">
            <a:extLst>
              <a:ext uri="{FF2B5EF4-FFF2-40B4-BE49-F238E27FC236}">
                <a16:creationId xmlns:a16="http://schemas.microsoft.com/office/drawing/2014/main" id="{BDA6EE69-C4B5-4479-9038-4A61DCBAD30E}"/>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79436297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B. Vibrant Mint">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rgbClr val="BE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9" name="Rectangle 8">
            <a:extLst>
              <a:ext uri="{FF2B5EF4-FFF2-40B4-BE49-F238E27FC236}">
                <a16:creationId xmlns:a16="http://schemas.microsoft.com/office/drawing/2014/main" id="{B388F44C-A5CB-4AA4-BD71-2E27099E1C4D}"/>
              </a:ext>
            </a:extLst>
          </p:cNvPr>
          <p:cNvSpPr/>
          <p:nvPr userDrawn="1"/>
        </p:nvSpPr>
        <p:spPr>
          <a:xfrm>
            <a:off x="-1" y="3600000"/>
            <a:ext cx="10141200" cy="3258000"/>
          </a:xfrm>
          <a:prstGeom prst="rect">
            <a:avLst/>
          </a:prstGeom>
          <a:solidFill>
            <a:srgbClr val="CEFF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25481650-B346-4ED4-8CD5-C983C6FA865E}"/>
              </a:ext>
            </a:extLst>
          </p:cNvPr>
          <p:cNvSpPr/>
          <p:nvPr userDrawn="1"/>
        </p:nvSpPr>
        <p:spPr>
          <a:xfrm>
            <a:off x="0" y="2880000"/>
            <a:ext cx="9421200" cy="3978000"/>
          </a:xfrm>
          <a:prstGeom prst="rect">
            <a:avLst/>
          </a:prstGeom>
          <a:solidFill>
            <a:srgbClr val="DCFF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A6904FB4-15BA-42AF-8481-7EA527C6CFD4}"/>
              </a:ext>
            </a:extLst>
          </p:cNvPr>
          <p:cNvSpPr/>
          <p:nvPr userDrawn="1"/>
        </p:nvSpPr>
        <p:spPr>
          <a:xfrm>
            <a:off x="1" y="2160726"/>
            <a:ext cx="8701226" cy="4698000"/>
          </a:xfrm>
          <a:prstGeom prst="rect">
            <a:avLst/>
          </a:prstGeom>
          <a:solidFill>
            <a:srgbClr val="E4FF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92C84AB8-F428-40F5-AA2E-A6FF2DFD64E3}"/>
              </a:ext>
            </a:extLst>
          </p:cNvPr>
          <p:cNvSpPr/>
          <p:nvPr userDrawn="1"/>
        </p:nvSpPr>
        <p:spPr>
          <a:xfrm>
            <a:off x="1" y="1441449"/>
            <a:ext cx="7981226" cy="5418000"/>
          </a:xfrm>
          <a:prstGeom prst="rect">
            <a:avLst/>
          </a:prstGeom>
          <a:solidFill>
            <a:srgbClr val="F5FF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6" name="Rectangle 15">
            <a:extLst>
              <a:ext uri="{FF2B5EF4-FFF2-40B4-BE49-F238E27FC236}">
                <a16:creationId xmlns:a16="http://schemas.microsoft.com/office/drawing/2014/main" id="{85149DA4-8905-4391-A476-B1A4AB8B55E2}"/>
              </a:ext>
            </a:extLst>
          </p:cNvPr>
          <p:cNvSpPr/>
          <p:nvPr userDrawn="1"/>
        </p:nvSpPr>
        <p:spPr bwMode="white">
          <a:xfrm>
            <a:off x="0" y="720724"/>
            <a:ext cx="7261225" cy="613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58775" y="1439862"/>
            <a:ext cx="6542088" cy="3976687"/>
          </a:xfrm>
        </p:spPr>
        <p:txBody>
          <a:bodyPr anchor="t" anchorCtr="0"/>
          <a:lstStyle>
            <a:lvl1pPr algn="l">
              <a:defRPr sz="6000">
                <a:solidFill>
                  <a:srgbClr val="4600B4"/>
                </a:solidFill>
              </a:defRPr>
            </a:lvl1pPr>
          </a:lstStyle>
          <a:p>
            <a:r>
              <a:rPr lang="en-US" noProof="0" dirty="0"/>
              <a:t>Click to add title</a:t>
            </a:r>
            <a:endParaRPr lang="en-US" dirty="0"/>
          </a:p>
        </p:txBody>
      </p:sp>
      <p:sp>
        <p:nvSpPr>
          <p:cNvPr id="18" name="Omnidocs">
            <a:extLst>
              <a:ext uri="{FF2B5EF4-FFF2-40B4-BE49-F238E27FC236}">
                <a16:creationId xmlns:a16="http://schemas.microsoft.com/office/drawing/2014/main" id="{8486F5DE-C07B-452E-B90F-291964685F6E}"/>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3" name="Date Placeholder 2">
            <a:extLst>
              <a:ext uri="{FF2B5EF4-FFF2-40B4-BE49-F238E27FC236}">
                <a16:creationId xmlns:a16="http://schemas.microsoft.com/office/drawing/2014/main" id="{0A4AA0B8-5CC1-48F3-B77D-1A71D6E692E1}"/>
              </a:ext>
            </a:extLst>
          </p:cNvPr>
          <p:cNvSpPr>
            <a:spLocks noGrp="1"/>
          </p:cNvSpPr>
          <p:nvPr>
            <p:ph type="dt" sz="half" idx="10"/>
          </p:nvPr>
        </p:nvSpPr>
        <p:spPr/>
        <p:txBody>
          <a:bodyPr/>
          <a:lstStyle/>
          <a:p>
            <a:fld id="{12F03C83-88B2-4D11-9465-40D8A7276356}" type="datetime4">
              <a:rPr lang="en-US" smtClean="0"/>
              <a:t>June 29, 2022</a:t>
            </a:fld>
            <a:endParaRPr lang="en-US" dirty="0"/>
          </a:p>
        </p:txBody>
      </p:sp>
      <p:sp>
        <p:nvSpPr>
          <p:cNvPr id="4" name="Footer Placeholder 3">
            <a:extLst>
              <a:ext uri="{FF2B5EF4-FFF2-40B4-BE49-F238E27FC236}">
                <a16:creationId xmlns:a16="http://schemas.microsoft.com/office/drawing/2014/main" id="{C76B3BD1-B154-4B6B-9467-CE90EEF519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3843E5-E086-4C1E-94F9-6F5148AF4770}"/>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20" name="date" descr="{&quot;templafy&quot;:{&quot;type&quot;:&quot;date&quot;,&quot;binding&quot;:&quot;Form.Date&quot;,&quot;format&quot;:&quot;{{DateFormats.GeneralDate}}&quot;}}" title="Form.Date">
            <a:extLst>
              <a:ext uri="{FF2B5EF4-FFF2-40B4-BE49-F238E27FC236}">
                <a16:creationId xmlns:a16="http://schemas.microsoft.com/office/drawing/2014/main" id="{841ED79C-4280-434A-AF8B-F11A034185B2}"/>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95804085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C. Faded Pink">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E528118-8C0E-4CB8-8FAD-C42BB97D67E3}"/>
              </a:ext>
            </a:extLst>
          </p:cNvPr>
          <p:cNvSpPr/>
          <p:nvPr userDrawn="1"/>
        </p:nvSpPr>
        <p:spPr>
          <a:xfrm>
            <a:off x="0" y="0"/>
            <a:ext cx="12193200" cy="6858000"/>
          </a:xfrm>
          <a:prstGeom prst="rect">
            <a:avLst/>
          </a:prstGeom>
          <a:solidFill>
            <a:srgbClr val="FF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9" name="Rectangle 8">
            <a:extLst>
              <a:ext uri="{FF2B5EF4-FFF2-40B4-BE49-F238E27FC236}">
                <a16:creationId xmlns:a16="http://schemas.microsoft.com/office/drawing/2014/main" id="{7C67D5F6-3170-4332-89C6-9557610186CE}"/>
              </a:ext>
            </a:extLst>
          </p:cNvPr>
          <p:cNvSpPr/>
          <p:nvPr userDrawn="1"/>
        </p:nvSpPr>
        <p:spPr>
          <a:xfrm>
            <a:off x="-1" y="3600000"/>
            <a:ext cx="10141200" cy="3258000"/>
          </a:xfrm>
          <a:prstGeom prst="rect">
            <a:avLst/>
          </a:prstGeom>
          <a:solidFill>
            <a:srgbClr val="FEE2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65083259-5C19-42E5-8BD0-BA7251C4D98F}"/>
              </a:ext>
            </a:extLst>
          </p:cNvPr>
          <p:cNvSpPr/>
          <p:nvPr userDrawn="1"/>
        </p:nvSpPr>
        <p:spPr>
          <a:xfrm>
            <a:off x="0" y="2880000"/>
            <a:ext cx="9421200" cy="3978000"/>
          </a:xfrm>
          <a:prstGeom prst="rect">
            <a:avLst/>
          </a:prstGeom>
          <a:solidFill>
            <a:srgbClr val="FEED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D51569D5-B2B0-46E1-BBB3-F12B81AA921A}"/>
              </a:ext>
            </a:extLst>
          </p:cNvPr>
          <p:cNvSpPr/>
          <p:nvPr userDrawn="1"/>
        </p:nvSpPr>
        <p:spPr>
          <a:xfrm>
            <a:off x="1" y="2160726"/>
            <a:ext cx="8701226" cy="4698000"/>
          </a:xfrm>
          <a:prstGeom prst="rect">
            <a:avLst/>
          </a:prstGeom>
          <a:solidFill>
            <a:srgbClr val="FE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5" name="Rectangle 14">
            <a:extLst>
              <a:ext uri="{FF2B5EF4-FFF2-40B4-BE49-F238E27FC236}">
                <a16:creationId xmlns:a16="http://schemas.microsoft.com/office/drawing/2014/main" id="{39F3F5E8-59D9-4B2F-8D97-32EA6176442C}"/>
              </a:ext>
            </a:extLst>
          </p:cNvPr>
          <p:cNvSpPr/>
          <p:nvPr userDrawn="1"/>
        </p:nvSpPr>
        <p:spPr>
          <a:xfrm>
            <a:off x="1" y="1441449"/>
            <a:ext cx="7981226" cy="5418000"/>
          </a:xfrm>
          <a:prstGeom prst="rect">
            <a:avLst/>
          </a:prstGeom>
          <a:solidFill>
            <a:srgbClr val="FFFA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6" name="Rectangle 15">
            <a:extLst>
              <a:ext uri="{FF2B5EF4-FFF2-40B4-BE49-F238E27FC236}">
                <a16:creationId xmlns:a16="http://schemas.microsoft.com/office/drawing/2014/main" id="{4B6F5955-AC75-4677-96A8-91CFF645ECDE}"/>
              </a:ext>
            </a:extLst>
          </p:cNvPr>
          <p:cNvSpPr/>
          <p:nvPr userDrawn="1"/>
        </p:nvSpPr>
        <p:spPr bwMode="white">
          <a:xfrm>
            <a:off x="0" y="720724"/>
            <a:ext cx="7261225" cy="613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7" name="Title 1">
            <a:extLst>
              <a:ext uri="{FF2B5EF4-FFF2-40B4-BE49-F238E27FC236}">
                <a16:creationId xmlns:a16="http://schemas.microsoft.com/office/drawing/2014/main" id="{31F7D97E-7873-419D-BAF1-D8F4C8D9E336}"/>
              </a:ext>
            </a:extLst>
          </p:cNvPr>
          <p:cNvSpPr>
            <a:spLocks noGrp="1"/>
          </p:cNvSpPr>
          <p:nvPr>
            <p:ph type="title" hasCustomPrompt="1"/>
          </p:nvPr>
        </p:nvSpPr>
        <p:spPr>
          <a:xfrm>
            <a:off x="358775" y="1079500"/>
            <a:ext cx="6542087" cy="890703"/>
          </a:xfrm>
        </p:spPr>
        <p:txBody>
          <a:bodyPr anchor="b" anchorCtr="0"/>
          <a:lstStyle>
            <a:lvl1pPr>
              <a:defRPr sz="4000">
                <a:solidFill>
                  <a:srgbClr val="4600B4"/>
                </a:solidFill>
              </a:defRPr>
            </a:lvl1pPr>
          </a:lstStyle>
          <a:p>
            <a:r>
              <a:rPr lang="en-US" dirty="0"/>
              <a:t>Add agenda title</a:t>
            </a:r>
          </a:p>
        </p:txBody>
      </p:sp>
      <p:sp>
        <p:nvSpPr>
          <p:cNvPr id="7" name="Text Placeholder 2"/>
          <p:cNvSpPr>
            <a:spLocks noGrp="1"/>
          </p:cNvSpPr>
          <p:nvPr>
            <p:ph type="body" sz="quarter" idx="13" hasCustomPrompt="1"/>
          </p:nvPr>
        </p:nvSpPr>
        <p:spPr>
          <a:xfrm>
            <a:off x="1971675" y="2160002"/>
            <a:ext cx="4929188" cy="3977273"/>
          </a:xfrm>
        </p:spPr>
        <p:txBody>
          <a:bodyPr/>
          <a:lstStyle>
            <a:lvl1pPr marL="0" indent="0">
              <a:lnSpc>
                <a:spcPts val="2400"/>
              </a:lnSpc>
              <a:spcBef>
                <a:spcPts val="0"/>
              </a:spcBef>
              <a:spcAft>
                <a:spcPts val="600"/>
              </a:spcAft>
              <a:buFont typeface="Arial" panose="020B0604020202020204" pitchFamily="34" charset="0"/>
              <a:buChar char="​"/>
              <a:defRPr/>
            </a:lvl1pPr>
            <a:lvl2pPr marL="0" indent="0">
              <a:lnSpc>
                <a:spcPts val="2400"/>
              </a:lnSpc>
              <a:spcBef>
                <a:spcPts val="0"/>
              </a:spcBef>
              <a:spcAft>
                <a:spcPts val="600"/>
              </a:spcAft>
              <a:buFont typeface="Arial" panose="020B0604020202020204" pitchFamily="34" charset="0"/>
              <a:buChar char="​"/>
              <a:defRPr sz="2000" b="1"/>
            </a:lvl2pPr>
            <a:lvl3pPr marL="0" indent="0">
              <a:lnSpc>
                <a:spcPts val="2400"/>
              </a:lnSpc>
              <a:spcBef>
                <a:spcPts val="0"/>
              </a:spcBef>
              <a:spcAft>
                <a:spcPts val="600"/>
              </a:spcAft>
              <a:buFont typeface="Arial" panose="020B0604020202020204" pitchFamily="34" charset="0"/>
              <a:buChar char="​"/>
              <a:defRPr sz="2000"/>
            </a:lvl3pPr>
            <a:lvl4pPr marL="0" indent="0">
              <a:lnSpc>
                <a:spcPts val="2400"/>
              </a:lnSpc>
              <a:spcBef>
                <a:spcPts val="0"/>
              </a:spcBef>
              <a:spcAft>
                <a:spcPts val="600"/>
              </a:spcAft>
              <a:buFont typeface="Arial" panose="020B0604020202020204" pitchFamily="34" charset="0"/>
              <a:buChar char="​"/>
              <a:defRPr sz="2000"/>
            </a:lvl4pPr>
            <a:lvl5pPr marL="0" indent="0">
              <a:lnSpc>
                <a:spcPts val="2400"/>
              </a:lnSpc>
              <a:spcBef>
                <a:spcPts val="0"/>
              </a:spcBef>
              <a:spcAft>
                <a:spcPts val="600"/>
              </a:spcAft>
              <a:buFont typeface="Arial" panose="020B0604020202020204" pitchFamily="34" charset="0"/>
              <a:buChar char="​"/>
              <a:defRPr sz="2000"/>
            </a:lvl5pPr>
            <a:lvl6pPr marL="0" indent="0">
              <a:lnSpc>
                <a:spcPts val="2400"/>
              </a:lnSpc>
              <a:spcBef>
                <a:spcPts val="0"/>
              </a:spcBef>
              <a:spcAft>
                <a:spcPts val="600"/>
              </a:spcAft>
              <a:buFont typeface="Arial" panose="020B0604020202020204" pitchFamily="34" charset="0"/>
              <a:buChar char="​"/>
              <a:defRPr sz="2000"/>
            </a:lvl6pPr>
            <a:lvl7pPr marL="0" indent="0">
              <a:lnSpc>
                <a:spcPts val="2400"/>
              </a:lnSpc>
              <a:spcBef>
                <a:spcPts val="0"/>
              </a:spcBef>
              <a:spcAft>
                <a:spcPts val="600"/>
              </a:spcAft>
              <a:buFont typeface="Arial" panose="020B0604020202020204" pitchFamily="34" charset="0"/>
              <a:buChar char="​"/>
              <a:defRPr sz="2000"/>
            </a:lvl7pPr>
            <a:lvl8pPr marL="0" indent="0">
              <a:lnSpc>
                <a:spcPts val="2400"/>
              </a:lnSpc>
              <a:spcBef>
                <a:spcPts val="0"/>
              </a:spcBef>
              <a:spcAft>
                <a:spcPts val="600"/>
              </a:spcAft>
              <a:buFont typeface="Arial" panose="020B0604020202020204" pitchFamily="34" charset="0"/>
              <a:buChar char="​"/>
              <a:defRPr sz="2000"/>
            </a:lvl8pPr>
            <a:lvl9pPr marL="0" indent="0">
              <a:lnSpc>
                <a:spcPts val="2400"/>
              </a:lnSpc>
              <a:spcBef>
                <a:spcPts val="0"/>
              </a:spcBef>
              <a:spcAft>
                <a:spcPts val="600"/>
              </a:spcAft>
              <a:buFont typeface="Arial" panose="020B0604020202020204" pitchFamily="34" charset="0"/>
              <a:buChar char="​"/>
              <a:defRPr sz="2000"/>
            </a:lvl9pPr>
          </a:lstStyle>
          <a:p>
            <a:pPr lvl="0"/>
            <a:r>
              <a:rPr lang="en-US" noProof="0" dirty="0"/>
              <a:t>Click to add agenda point</a:t>
            </a:r>
          </a:p>
          <a:p>
            <a:pPr lvl="1"/>
            <a:r>
              <a:rPr lang="en-US" noProof="0" dirty="0"/>
              <a:t>Second level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358775" y="2160003"/>
            <a:ext cx="1512000" cy="3977273"/>
          </a:xfrm>
        </p:spPr>
        <p:txBody>
          <a:bodyPr/>
          <a:lstStyle>
            <a:lvl1pPr marL="0" indent="0">
              <a:lnSpc>
                <a:spcPts val="2400"/>
              </a:lnSpc>
              <a:spcBef>
                <a:spcPts val="0"/>
              </a:spcBef>
              <a:spcAft>
                <a:spcPts val="600"/>
              </a:spcAft>
              <a:buFont typeface="Arial" panose="020B0604020202020204" pitchFamily="34" charset="0"/>
              <a:buChar char="​"/>
              <a:defRPr sz="2000"/>
            </a:lvl1pPr>
            <a:lvl2pPr marL="0" indent="0">
              <a:lnSpc>
                <a:spcPts val="2400"/>
              </a:lnSpc>
              <a:spcBef>
                <a:spcPts val="0"/>
              </a:spcBef>
              <a:spcAft>
                <a:spcPts val="600"/>
              </a:spcAft>
              <a:buFont typeface="Arial" panose="020B0604020202020204" pitchFamily="34" charset="0"/>
              <a:buChar char="​"/>
              <a:defRPr sz="2000" b="1"/>
            </a:lvl2pPr>
            <a:lvl3pPr marL="0" indent="0">
              <a:lnSpc>
                <a:spcPts val="2400"/>
              </a:lnSpc>
              <a:spcBef>
                <a:spcPts val="0"/>
              </a:spcBef>
              <a:spcAft>
                <a:spcPts val="600"/>
              </a:spcAft>
              <a:buFont typeface="Arial" panose="020B0604020202020204" pitchFamily="34" charset="0"/>
              <a:buNone/>
              <a:defRPr sz="2000"/>
            </a:lvl3pPr>
            <a:lvl4pPr>
              <a:lnSpc>
                <a:spcPts val="2400"/>
              </a:lnSpc>
              <a:spcBef>
                <a:spcPts val="0"/>
              </a:spcBef>
              <a:spcAft>
                <a:spcPts val="600"/>
              </a:spcAft>
              <a:buFont typeface="Arial" panose="020B0604020202020204" pitchFamily="34" charset="0"/>
              <a:buChar char="​"/>
              <a:defRPr sz="2000"/>
            </a:lvl4pPr>
            <a:lvl5pPr>
              <a:lnSpc>
                <a:spcPts val="2400"/>
              </a:lnSpc>
              <a:spcBef>
                <a:spcPts val="0"/>
              </a:spcBef>
              <a:spcAft>
                <a:spcPts val="600"/>
              </a:spcAft>
              <a:buFont typeface="Arial" panose="020B0604020202020204" pitchFamily="34" charset="0"/>
              <a:buChar char="​"/>
              <a:defRPr sz="2000"/>
            </a:lvl5pPr>
            <a:lvl6pPr marL="0" indent="0">
              <a:lnSpc>
                <a:spcPts val="2400"/>
              </a:lnSpc>
              <a:spcBef>
                <a:spcPts val="0"/>
              </a:spcBef>
              <a:spcAft>
                <a:spcPts val="600"/>
              </a:spcAft>
              <a:buFont typeface="Arial" panose="020B0604020202020204" pitchFamily="34" charset="0"/>
              <a:buChar char="​"/>
              <a:defRPr sz="2000" b="1"/>
            </a:lvl6pPr>
            <a:lvl7pPr>
              <a:lnSpc>
                <a:spcPts val="2400"/>
              </a:lnSpc>
              <a:spcBef>
                <a:spcPts val="0"/>
              </a:spcBef>
              <a:spcAft>
                <a:spcPts val="600"/>
              </a:spcAft>
              <a:defRPr sz="2000" b="0"/>
            </a:lvl7pPr>
            <a:lvl8pPr marL="0" indent="0">
              <a:lnSpc>
                <a:spcPts val="2400"/>
              </a:lnSpc>
              <a:spcBef>
                <a:spcPts val="0"/>
              </a:spcBef>
              <a:spcAft>
                <a:spcPts val="600"/>
              </a:spcAft>
              <a:buFont typeface="Arial" panose="020B0604020202020204" pitchFamily="34" charset="0"/>
              <a:buChar char="​"/>
              <a:defRPr sz="2000" b="1"/>
            </a:lvl8pPr>
            <a:lvl9pPr>
              <a:lnSpc>
                <a:spcPts val="2400"/>
              </a:lnSpc>
              <a:spcBef>
                <a:spcPts val="0"/>
              </a:spcBef>
              <a:spcAft>
                <a:spcPts val="600"/>
              </a:spcAft>
              <a:defRPr sz="2000" b="0"/>
            </a:lvl9pPr>
          </a:lstStyle>
          <a:p>
            <a:pPr lvl="0"/>
            <a:r>
              <a:rPr lang="en-US" dirty="0"/>
              <a:t>0000-0000</a:t>
            </a:r>
          </a:p>
          <a:p>
            <a:pPr lvl="1"/>
            <a:r>
              <a:rPr lang="en-US" dirty="0"/>
              <a:t>02</a:t>
            </a:r>
          </a:p>
          <a:p>
            <a:pPr lvl="2"/>
            <a:endParaRPr lang="en-US" dirty="0"/>
          </a:p>
        </p:txBody>
      </p:sp>
      <p:sp>
        <p:nvSpPr>
          <p:cNvPr id="19" name="Omnidocs">
            <a:extLst>
              <a:ext uri="{FF2B5EF4-FFF2-40B4-BE49-F238E27FC236}">
                <a16:creationId xmlns:a16="http://schemas.microsoft.com/office/drawing/2014/main" id="{86DC89EA-0F6E-4707-BC18-FD02B191678B}"/>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2" name="Date Placeholder 1">
            <a:extLst>
              <a:ext uri="{FF2B5EF4-FFF2-40B4-BE49-F238E27FC236}">
                <a16:creationId xmlns:a16="http://schemas.microsoft.com/office/drawing/2014/main" id="{567AC7EC-0B42-4DC7-BD6F-B91810FC6087}"/>
              </a:ext>
            </a:extLst>
          </p:cNvPr>
          <p:cNvSpPr>
            <a:spLocks noGrp="1"/>
          </p:cNvSpPr>
          <p:nvPr>
            <p:ph type="dt" sz="half" idx="18"/>
          </p:nvPr>
        </p:nvSpPr>
        <p:spPr/>
        <p:txBody>
          <a:bodyPr/>
          <a:lstStyle/>
          <a:p>
            <a:fld id="{C448DCAC-027C-4E04-A656-D22E1C7B60ED}" type="datetime4">
              <a:rPr lang="en-US" smtClean="0"/>
              <a:t>June 29, 2022</a:t>
            </a:fld>
            <a:endParaRPr lang="en-US" dirty="0"/>
          </a:p>
        </p:txBody>
      </p:sp>
      <p:sp>
        <p:nvSpPr>
          <p:cNvPr id="10" name="Footer Placeholder 9">
            <a:extLst>
              <a:ext uri="{FF2B5EF4-FFF2-40B4-BE49-F238E27FC236}">
                <a16:creationId xmlns:a16="http://schemas.microsoft.com/office/drawing/2014/main" id="{494E3A84-DB96-4C05-9A0B-56C6AC8A3DE4}"/>
              </a:ext>
            </a:extLst>
          </p:cNvPr>
          <p:cNvSpPr>
            <a:spLocks noGrp="1"/>
          </p:cNvSpPr>
          <p:nvPr>
            <p:ph type="ftr" sz="quarter" idx="19"/>
          </p:nvPr>
        </p:nvSpPr>
        <p:spPr/>
        <p:txBody>
          <a:bodyPr/>
          <a:lstStyle/>
          <a:p>
            <a:endParaRPr lang="en-US" dirty="0"/>
          </a:p>
        </p:txBody>
      </p:sp>
      <p:sp>
        <p:nvSpPr>
          <p:cNvPr id="11" name="Slide Number Placeholder 10">
            <a:extLst>
              <a:ext uri="{FF2B5EF4-FFF2-40B4-BE49-F238E27FC236}">
                <a16:creationId xmlns:a16="http://schemas.microsoft.com/office/drawing/2014/main" id="{F9560288-658B-480A-B30F-E8EB3DE5931D}"/>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1" name="date" descr="{&quot;templafy&quot;:{&quot;type&quot;:&quot;date&quot;,&quot;binding&quot;:&quot;Form.Date&quot;,&quot;format&quot;:&quot;{{DateFormats.GeneralDate}}&quot;}}" title="Form.Date">
            <a:extLst>
              <a:ext uri="{FF2B5EF4-FFF2-40B4-BE49-F238E27FC236}">
                <a16:creationId xmlns:a16="http://schemas.microsoft.com/office/drawing/2014/main" id="{AE8EA595-B8EE-4FA5-93BE-2B8045DE35EE}"/>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3347665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er C. Faded Pink">
    <p:bg>
      <p:bgRef idx="1001">
        <a:schemeClr val="bg1"/>
      </p:bgRef>
    </p:bg>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15D59914-5A1C-4D85-97FF-66BD0CD400B0}"/>
              </a:ext>
            </a:extLst>
          </p:cNvPr>
          <p:cNvSpPr/>
          <p:nvPr userDrawn="1"/>
        </p:nvSpPr>
        <p:spPr>
          <a:xfrm>
            <a:off x="0" y="0"/>
            <a:ext cx="12193200" cy="6858000"/>
          </a:xfrm>
          <a:prstGeom prst="rect">
            <a:avLst/>
          </a:prstGeom>
          <a:solidFill>
            <a:srgbClr val="FF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0" name="Rectangle 19">
            <a:extLst>
              <a:ext uri="{FF2B5EF4-FFF2-40B4-BE49-F238E27FC236}">
                <a16:creationId xmlns:a16="http://schemas.microsoft.com/office/drawing/2014/main" id="{5D8DCF02-4FAF-44B2-BA31-62EE04B81FEF}"/>
              </a:ext>
            </a:extLst>
          </p:cNvPr>
          <p:cNvSpPr/>
          <p:nvPr userDrawn="1"/>
        </p:nvSpPr>
        <p:spPr>
          <a:xfrm>
            <a:off x="-1" y="3600000"/>
            <a:ext cx="10141200" cy="3258000"/>
          </a:xfrm>
          <a:prstGeom prst="rect">
            <a:avLst/>
          </a:prstGeom>
          <a:solidFill>
            <a:srgbClr val="FEE2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1" name="Rectangle 20">
            <a:extLst>
              <a:ext uri="{FF2B5EF4-FFF2-40B4-BE49-F238E27FC236}">
                <a16:creationId xmlns:a16="http://schemas.microsoft.com/office/drawing/2014/main" id="{51147E2C-A875-4DB2-B799-E5CD1B60F5FA}"/>
              </a:ext>
            </a:extLst>
          </p:cNvPr>
          <p:cNvSpPr/>
          <p:nvPr userDrawn="1"/>
        </p:nvSpPr>
        <p:spPr>
          <a:xfrm>
            <a:off x="0" y="2880000"/>
            <a:ext cx="9421200" cy="3978000"/>
          </a:xfrm>
          <a:prstGeom prst="rect">
            <a:avLst/>
          </a:prstGeom>
          <a:solidFill>
            <a:srgbClr val="FEED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2" name="Rectangle 21">
            <a:extLst>
              <a:ext uri="{FF2B5EF4-FFF2-40B4-BE49-F238E27FC236}">
                <a16:creationId xmlns:a16="http://schemas.microsoft.com/office/drawing/2014/main" id="{4AB25AFD-A559-4EFD-9050-E4229C2263A4}"/>
              </a:ext>
            </a:extLst>
          </p:cNvPr>
          <p:cNvSpPr/>
          <p:nvPr userDrawn="1"/>
        </p:nvSpPr>
        <p:spPr>
          <a:xfrm>
            <a:off x="1" y="2160726"/>
            <a:ext cx="8701226" cy="4698000"/>
          </a:xfrm>
          <a:prstGeom prst="rect">
            <a:avLst/>
          </a:prstGeom>
          <a:solidFill>
            <a:srgbClr val="FE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3" name="Rectangle 22">
            <a:extLst>
              <a:ext uri="{FF2B5EF4-FFF2-40B4-BE49-F238E27FC236}">
                <a16:creationId xmlns:a16="http://schemas.microsoft.com/office/drawing/2014/main" id="{75BC35C5-53BE-4E2D-99C3-997C5743C745}"/>
              </a:ext>
            </a:extLst>
          </p:cNvPr>
          <p:cNvSpPr/>
          <p:nvPr userDrawn="1"/>
        </p:nvSpPr>
        <p:spPr>
          <a:xfrm>
            <a:off x="1" y="1441449"/>
            <a:ext cx="7981226" cy="5418000"/>
          </a:xfrm>
          <a:prstGeom prst="rect">
            <a:avLst/>
          </a:prstGeom>
          <a:solidFill>
            <a:srgbClr val="FFFA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6" name="Rectangle 15">
            <a:extLst>
              <a:ext uri="{FF2B5EF4-FFF2-40B4-BE49-F238E27FC236}">
                <a16:creationId xmlns:a16="http://schemas.microsoft.com/office/drawing/2014/main" id="{85149DA4-8905-4391-A476-B1A4AB8B55E2}"/>
              </a:ext>
            </a:extLst>
          </p:cNvPr>
          <p:cNvSpPr/>
          <p:nvPr userDrawn="1"/>
        </p:nvSpPr>
        <p:spPr bwMode="white">
          <a:xfrm>
            <a:off x="0" y="720724"/>
            <a:ext cx="7261225" cy="613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58775" y="1439862"/>
            <a:ext cx="6542088" cy="3976687"/>
          </a:xfrm>
        </p:spPr>
        <p:txBody>
          <a:bodyPr anchor="t" anchorCtr="0"/>
          <a:lstStyle>
            <a:lvl1pPr algn="l">
              <a:defRPr sz="6000">
                <a:solidFill>
                  <a:srgbClr val="4600B4"/>
                </a:solidFill>
              </a:defRPr>
            </a:lvl1pPr>
          </a:lstStyle>
          <a:p>
            <a:r>
              <a:rPr lang="en-US" noProof="0" dirty="0"/>
              <a:t>Click to add title</a:t>
            </a:r>
            <a:endParaRPr lang="en-US" dirty="0"/>
          </a:p>
        </p:txBody>
      </p:sp>
      <p:sp>
        <p:nvSpPr>
          <p:cNvPr id="15" name="Slide Number Placeholder 14">
            <a:extLst>
              <a:ext uri="{FF2B5EF4-FFF2-40B4-BE49-F238E27FC236}">
                <a16:creationId xmlns:a16="http://schemas.microsoft.com/office/drawing/2014/main" id="{B9459DF1-55C4-4EB2-8151-EB6D098F2B06}"/>
              </a:ext>
            </a:extLst>
          </p:cNvPr>
          <p:cNvSpPr>
            <a:spLocks noGrp="1"/>
          </p:cNvSpPr>
          <p:nvPr>
            <p:ph type="sldNum" sz="quarter" idx="12"/>
          </p:nvPr>
        </p:nvSpPr>
        <p:spPr/>
        <p:txBody>
          <a:bodyPr/>
          <a:lstStyle>
            <a:lvl1pPr>
              <a:defRPr>
                <a:solidFill>
                  <a:srgbClr val="4600B4"/>
                </a:solidFill>
              </a:defRPr>
            </a:lvl1pPr>
          </a:lstStyle>
          <a:p>
            <a:fld id="{23AA811B-2EBD-4900-905E-5BE206449611}" type="slidenum">
              <a:rPr lang="en-US" smtClean="0"/>
              <a:pPr/>
              <a:t>‹#›</a:t>
            </a:fld>
            <a:endParaRPr lang="en-US" dirty="0"/>
          </a:p>
        </p:txBody>
      </p:sp>
      <p:sp>
        <p:nvSpPr>
          <p:cNvPr id="10" name="Date Placeholder 9">
            <a:extLst>
              <a:ext uri="{FF2B5EF4-FFF2-40B4-BE49-F238E27FC236}">
                <a16:creationId xmlns:a16="http://schemas.microsoft.com/office/drawing/2014/main" id="{94C4B03F-485F-471C-809E-CCB0091D2984}"/>
              </a:ext>
            </a:extLst>
          </p:cNvPr>
          <p:cNvSpPr>
            <a:spLocks noGrp="1"/>
          </p:cNvSpPr>
          <p:nvPr>
            <p:ph type="dt" sz="half" idx="10"/>
          </p:nvPr>
        </p:nvSpPr>
        <p:spPr/>
        <p:txBody>
          <a:bodyPr/>
          <a:lstStyle>
            <a:lvl1pPr>
              <a:defRPr>
                <a:noFill/>
              </a:defRPr>
            </a:lvl1pPr>
          </a:lstStyle>
          <a:p>
            <a:fld id="{9B5439DD-BC5F-4896-B029-2F50A5B277F4}" type="datetime4">
              <a:rPr lang="en-US" smtClean="0"/>
              <a:t>June 29, 2022</a:t>
            </a:fld>
            <a:endParaRPr lang="en-US" dirty="0"/>
          </a:p>
        </p:txBody>
      </p:sp>
      <p:sp>
        <p:nvSpPr>
          <p:cNvPr id="14" name="Footer Placeholder 13">
            <a:extLst>
              <a:ext uri="{FF2B5EF4-FFF2-40B4-BE49-F238E27FC236}">
                <a16:creationId xmlns:a16="http://schemas.microsoft.com/office/drawing/2014/main" id="{0C6FF8B2-9067-4B48-BD99-F8CDBA0B999D}"/>
              </a:ext>
            </a:extLst>
          </p:cNvPr>
          <p:cNvSpPr>
            <a:spLocks noGrp="1"/>
          </p:cNvSpPr>
          <p:nvPr>
            <p:ph type="ftr" sz="quarter" idx="11"/>
          </p:nvPr>
        </p:nvSpPr>
        <p:spPr/>
        <p:txBody>
          <a:bodyPr/>
          <a:lstStyle>
            <a:lvl1pPr>
              <a:defRPr>
                <a:solidFill>
                  <a:srgbClr val="4600B4"/>
                </a:solidFill>
              </a:defRPr>
            </a:lvl1pPr>
          </a:lstStyle>
          <a:p>
            <a:endParaRPr lang="en-US" dirty="0"/>
          </a:p>
        </p:txBody>
      </p:sp>
      <p:sp>
        <p:nvSpPr>
          <p:cNvPr id="18" name="Omnidocs">
            <a:extLst>
              <a:ext uri="{FF2B5EF4-FFF2-40B4-BE49-F238E27FC236}">
                <a16:creationId xmlns:a16="http://schemas.microsoft.com/office/drawing/2014/main" id="{5268C2E8-944B-4DFD-A118-4D1C5003F852}"/>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25" name="date" descr="{&quot;templafy&quot;:{&quot;type&quot;:&quot;date&quot;,&quot;binding&quot;:&quot;Form.Date&quot;,&quot;format&quot;:&quot;{{DateFormats.GeneralDate}}&quot;}}" title="Form.Date">
            <a:extLst>
              <a:ext uri="{FF2B5EF4-FFF2-40B4-BE49-F238E27FC236}">
                <a16:creationId xmlns:a16="http://schemas.microsoft.com/office/drawing/2014/main" id="{295C5292-B3EB-4A03-AE78-BB9FE0BF6C88}"/>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190597911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358774" y="1439863"/>
            <a:ext cx="11472863"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Date Placeholder 6">
            <a:extLst>
              <a:ext uri="{FF2B5EF4-FFF2-40B4-BE49-F238E27FC236}">
                <a16:creationId xmlns:a16="http://schemas.microsoft.com/office/drawing/2014/main" id="{CA1C875A-59AD-4E25-A83E-E3AC0BBA3542}"/>
              </a:ext>
            </a:extLst>
          </p:cNvPr>
          <p:cNvSpPr>
            <a:spLocks noGrp="1"/>
          </p:cNvSpPr>
          <p:nvPr>
            <p:ph type="dt" sz="half" idx="10"/>
          </p:nvPr>
        </p:nvSpPr>
        <p:spPr/>
        <p:txBody>
          <a:bodyPr/>
          <a:lstStyle/>
          <a:p>
            <a:fld id="{1213F003-CB58-4885-B156-036E00B13177}" type="datetime4">
              <a:rPr lang="en-US" smtClean="0"/>
              <a:t>June 29, 2022</a:t>
            </a:fld>
            <a:endParaRPr lang="en-US" dirty="0"/>
          </a:p>
        </p:txBody>
      </p:sp>
      <p:sp>
        <p:nvSpPr>
          <p:cNvPr id="8" name="Footer Placeholder 7">
            <a:extLst>
              <a:ext uri="{FF2B5EF4-FFF2-40B4-BE49-F238E27FC236}">
                <a16:creationId xmlns:a16="http://schemas.microsoft.com/office/drawing/2014/main" id="{FFEA2A0A-F5EA-4A6B-AAC2-44C97418A8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CDEBC5-8095-4786-95E1-34129336E8B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101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Banana">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FA90C17-E822-40F0-B617-717CE0BFB74A}"/>
              </a:ext>
            </a:extLst>
          </p:cNvPr>
          <p:cNvSpPr/>
          <p:nvPr userDrawn="1"/>
        </p:nvSpPr>
        <p:spPr>
          <a:xfrm>
            <a:off x="0" y="0"/>
            <a:ext cx="12193200" cy="6858000"/>
          </a:xfrm>
          <a:prstGeom prst="rect">
            <a:avLst/>
          </a:prstGeom>
          <a:solidFill>
            <a:srgbClr val="FFF9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title" hasCustomPrompt="1"/>
          </p:nvPr>
        </p:nvSpPr>
        <p:spPr>
          <a:xfrm>
            <a:off x="358776" y="358774"/>
            <a:ext cx="5556250" cy="5778500"/>
          </a:xfrm>
        </p:spPr>
        <p:txBody>
          <a:bodyPr/>
          <a:lstStyle/>
          <a:p>
            <a:r>
              <a:rPr lang="en-US" noProof="0" dirty="0"/>
              <a:t>Click to add title</a:t>
            </a:r>
          </a:p>
        </p:txBody>
      </p:sp>
      <p:sp>
        <p:nvSpPr>
          <p:cNvPr id="3" name="Content Placeholder 2"/>
          <p:cNvSpPr>
            <a:spLocks noGrp="1"/>
          </p:cNvSpPr>
          <p:nvPr>
            <p:ph idx="1" hasCustomPrompt="1"/>
          </p:nvPr>
        </p:nvSpPr>
        <p:spPr>
          <a:xfrm>
            <a:off x="9232900" y="358776"/>
            <a:ext cx="2598737" cy="5778498"/>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Omnidocs">
            <a:extLst>
              <a:ext uri="{FF2B5EF4-FFF2-40B4-BE49-F238E27FC236}">
                <a16:creationId xmlns:a16="http://schemas.microsoft.com/office/drawing/2014/main" id="{9AD5C924-8ADD-4132-BC0A-D8A535D6B881}"/>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4" name="Date Placeholder 3">
            <a:extLst>
              <a:ext uri="{FF2B5EF4-FFF2-40B4-BE49-F238E27FC236}">
                <a16:creationId xmlns:a16="http://schemas.microsoft.com/office/drawing/2014/main" id="{C4E8424B-D5A9-4AB8-9C90-5CB2DC9FFA14}"/>
              </a:ext>
            </a:extLst>
          </p:cNvPr>
          <p:cNvSpPr>
            <a:spLocks noGrp="1"/>
          </p:cNvSpPr>
          <p:nvPr>
            <p:ph type="dt" sz="half" idx="10"/>
          </p:nvPr>
        </p:nvSpPr>
        <p:spPr/>
        <p:txBody>
          <a:bodyPr/>
          <a:lstStyle/>
          <a:p>
            <a:fld id="{643026E8-EAA6-4CEE-BEBB-C696976323D6}" type="datetime4">
              <a:rPr lang="en-US" smtClean="0"/>
              <a:t>June 29, 2022</a:t>
            </a:fld>
            <a:endParaRPr lang="en-US" dirty="0"/>
          </a:p>
        </p:txBody>
      </p:sp>
      <p:sp>
        <p:nvSpPr>
          <p:cNvPr id="7" name="Footer Placeholder 6">
            <a:extLst>
              <a:ext uri="{FF2B5EF4-FFF2-40B4-BE49-F238E27FC236}">
                <a16:creationId xmlns:a16="http://schemas.microsoft.com/office/drawing/2014/main" id="{87BAFD76-D126-4840-B4FF-A34896520617}"/>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A95DEE18-A6F2-49AA-ABDB-9CCEE43F5AF2}"/>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C7182279-CCB8-4457-8A52-73AF8FE21AA7}"/>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1279177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A. Purp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8774"/>
            <a:ext cx="7527925" cy="1081089"/>
          </a:xfrm>
        </p:spPr>
        <p:txBody>
          <a:bodyPr/>
          <a:lstStyle/>
          <a:p>
            <a:r>
              <a:rPr lang="en-US" noProof="0" dirty="0"/>
              <a:t>Click to add title</a:t>
            </a:r>
          </a:p>
        </p:txBody>
      </p:sp>
      <p:sp>
        <p:nvSpPr>
          <p:cNvPr id="3" name="Content Placeholder 2"/>
          <p:cNvSpPr>
            <a:spLocks noGrp="1"/>
          </p:cNvSpPr>
          <p:nvPr>
            <p:ph idx="1" hasCustomPrompt="1"/>
          </p:nvPr>
        </p:nvSpPr>
        <p:spPr>
          <a:xfrm>
            <a:off x="358774" y="1439863"/>
            <a:ext cx="7527925"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1439863"/>
            <a:ext cx="2598738" cy="4697411"/>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Date Placeholder 7">
            <a:extLst>
              <a:ext uri="{FF2B5EF4-FFF2-40B4-BE49-F238E27FC236}">
                <a16:creationId xmlns:a16="http://schemas.microsoft.com/office/drawing/2014/main" id="{7AE38C03-A431-4751-BC21-D25F2DFBA6D4}"/>
              </a:ext>
            </a:extLst>
          </p:cNvPr>
          <p:cNvSpPr>
            <a:spLocks noGrp="1"/>
          </p:cNvSpPr>
          <p:nvPr>
            <p:ph type="dt" sz="half" idx="10"/>
          </p:nvPr>
        </p:nvSpPr>
        <p:spPr/>
        <p:txBody>
          <a:bodyPr/>
          <a:lstStyle/>
          <a:p>
            <a:fld id="{651CE699-73CC-4A72-9DE8-5F6D4A806F32}" type="datetime4">
              <a:rPr lang="en-US" smtClean="0"/>
              <a:t>June 29, 2022</a:t>
            </a:fld>
            <a:endParaRPr lang="en-US" dirty="0"/>
          </a:p>
        </p:txBody>
      </p:sp>
      <p:sp>
        <p:nvSpPr>
          <p:cNvPr id="9" name="Footer Placeholder 8">
            <a:extLst>
              <a:ext uri="{FF2B5EF4-FFF2-40B4-BE49-F238E27FC236}">
                <a16:creationId xmlns:a16="http://schemas.microsoft.com/office/drawing/2014/main" id="{82DF29A4-B004-4C25-A5EE-56AEA8F5803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DF2126C-3254-4228-B099-54A8B81844D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015671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A. Black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8774"/>
            <a:ext cx="7527925" cy="1081089"/>
          </a:xfrm>
        </p:spPr>
        <p:txBody>
          <a:bodyPr/>
          <a:lstStyle>
            <a:lvl1pPr>
              <a:defRPr>
                <a:solidFill>
                  <a:schemeClr val="tx1"/>
                </a:solidFill>
              </a:defRPr>
            </a:lvl1pPr>
          </a:lstStyle>
          <a:p>
            <a:r>
              <a:rPr lang="en-US" noProof="0" dirty="0"/>
              <a:t>Click to add title</a:t>
            </a:r>
          </a:p>
        </p:txBody>
      </p:sp>
      <p:sp>
        <p:nvSpPr>
          <p:cNvPr id="3" name="Content Placeholder 2"/>
          <p:cNvSpPr>
            <a:spLocks noGrp="1"/>
          </p:cNvSpPr>
          <p:nvPr>
            <p:ph idx="1" hasCustomPrompt="1"/>
          </p:nvPr>
        </p:nvSpPr>
        <p:spPr>
          <a:xfrm>
            <a:off x="358774" y="1439863"/>
            <a:ext cx="7527925" cy="4697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1439863"/>
            <a:ext cx="2598738" cy="46974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Date Placeholder 7">
            <a:extLst>
              <a:ext uri="{FF2B5EF4-FFF2-40B4-BE49-F238E27FC236}">
                <a16:creationId xmlns:a16="http://schemas.microsoft.com/office/drawing/2014/main" id="{C0AC2BD3-B447-41FF-8DE0-AC50BDD231E0}"/>
              </a:ext>
            </a:extLst>
          </p:cNvPr>
          <p:cNvSpPr>
            <a:spLocks noGrp="1"/>
          </p:cNvSpPr>
          <p:nvPr>
            <p:ph type="dt" sz="half" idx="10"/>
          </p:nvPr>
        </p:nvSpPr>
        <p:spPr/>
        <p:txBody>
          <a:bodyPr/>
          <a:lstStyle/>
          <a:p>
            <a:fld id="{C3D4598A-FAFA-4CCF-9EF7-7A9AEA889B61}" type="datetime4">
              <a:rPr lang="en-US" smtClean="0"/>
              <a:t>June 29, 2022</a:t>
            </a:fld>
            <a:endParaRPr lang="en-US" dirty="0"/>
          </a:p>
        </p:txBody>
      </p:sp>
      <p:sp>
        <p:nvSpPr>
          <p:cNvPr id="9" name="Footer Placeholder 8">
            <a:extLst>
              <a:ext uri="{FF2B5EF4-FFF2-40B4-BE49-F238E27FC236}">
                <a16:creationId xmlns:a16="http://schemas.microsoft.com/office/drawing/2014/main" id="{088F5020-312E-4017-A2EB-35DD4319F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C215AE85-CFF0-485D-870B-B2A077B32EE2}"/>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26506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Electric Purple. Templafy">
    <p:bg>
      <p:bgRef idx="1001">
        <a:schemeClr val="bg2"/>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2" name="Title 1"/>
          <p:cNvSpPr>
            <a:spLocks noGrp="1"/>
          </p:cNvSpPr>
          <p:nvPr>
            <p:ph type="ctrTitle" hasCustomPrompt="1"/>
          </p:nvPr>
        </p:nvSpPr>
        <p:spPr bwMode="white">
          <a:xfrm>
            <a:off x="360000" y="719137"/>
            <a:ext cx="7524000" cy="3294000"/>
          </a:xfrm>
        </p:spPr>
        <p:txBody>
          <a:bodyPr anchor="t" anchorCtr="0"/>
          <a:lstStyle>
            <a:lvl1pPr algn="l">
              <a:defRPr sz="8000">
                <a:solidFill>
                  <a:schemeClr val="tx1"/>
                </a:solidFill>
              </a:defRPr>
            </a:lvl1pPr>
          </a:lstStyle>
          <a:p>
            <a:r>
              <a:rPr lang="en-US" dirty="0"/>
              <a:t>Click to add title</a:t>
            </a:r>
          </a:p>
        </p:txBody>
      </p:sp>
      <p:sp>
        <p:nvSpPr>
          <p:cNvPr id="3" name="Subtitle 2"/>
          <p:cNvSpPr>
            <a:spLocks noGrp="1"/>
          </p:cNvSpPr>
          <p:nvPr>
            <p:ph type="subTitle" idx="1" hasCustomPrompt="1"/>
          </p:nvPr>
        </p:nvSpPr>
        <p:spPr bwMode="white">
          <a:xfrm>
            <a:off x="358776" y="4716000"/>
            <a:ext cx="7524000" cy="360000"/>
          </a:xfrm>
        </p:spPr>
        <p:txBody>
          <a:bodyPr anchor="b" anchorCtr="0"/>
          <a:lstStyle>
            <a:lvl1pPr marL="0" indent="0" algn="l">
              <a:spcBef>
                <a:spcPts val="0"/>
              </a:spcBef>
              <a:buFont typeface="Arial" panose="020B0604020202020204" pitchFamily="34" charset="0"/>
              <a:buChar char="​"/>
              <a:defRPr sz="2000" b="0">
                <a:solidFill>
                  <a:schemeClr val="tx1"/>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bwMode="white">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chemeClr val="tx1"/>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bwMode="white">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tx1"/>
              </a:solidFill>
              <a:latin typeface="+mj-lt"/>
            </a:endParaRPr>
          </a:p>
        </p:txBody>
      </p:sp>
      <p:pic>
        <p:nvPicPr>
          <p:cNvPr id="16" name="Logo">
            <a:extLst>
              <a:ext uri="{FF2B5EF4-FFF2-40B4-BE49-F238E27FC236}">
                <a16:creationId xmlns:a16="http://schemas.microsoft.com/office/drawing/2014/main" id="{83C49E63-714E-4CCA-9B5A-3CA1060A12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360000" y="6231197"/>
            <a:ext cx="1668118" cy="270000"/>
          </a:xfrm>
          <a:prstGeom prst="rect">
            <a:avLst/>
          </a:prstGeom>
        </p:spPr>
      </p:pic>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4D8BECD0-E2FD-4A20-81C9-45D48077611E}"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grpSp>
        <p:nvGrpSpPr>
          <p:cNvPr id="14" name="Templafy logo">
            <a:extLst>
              <a:ext uri="{FF2B5EF4-FFF2-40B4-BE49-F238E27FC236}">
                <a16:creationId xmlns:a16="http://schemas.microsoft.com/office/drawing/2014/main" id="{90EA1BEA-50B1-4DF6-ACD2-9BB80C011999}"/>
              </a:ext>
            </a:extLst>
          </p:cNvPr>
          <p:cNvGrpSpPr/>
          <p:nvPr userDrawn="1"/>
        </p:nvGrpSpPr>
        <p:grpSpPr bwMode="white">
          <a:xfrm>
            <a:off x="10519464" y="6369872"/>
            <a:ext cx="1313884" cy="153729"/>
            <a:chOff x="361949" y="4413316"/>
            <a:chExt cx="11635786" cy="1361424"/>
          </a:xfrm>
          <a:solidFill>
            <a:schemeClr val="tx1"/>
          </a:solidFill>
        </p:grpSpPr>
        <p:grpSp>
          <p:nvGrpSpPr>
            <p:cNvPr id="17" name="Group 16">
              <a:extLst>
                <a:ext uri="{FF2B5EF4-FFF2-40B4-BE49-F238E27FC236}">
                  <a16:creationId xmlns:a16="http://schemas.microsoft.com/office/drawing/2014/main" id="{960378F2-FE0C-48E7-997C-F0C0F6360132}"/>
                </a:ext>
              </a:extLst>
            </p:cNvPr>
            <p:cNvGrpSpPr/>
            <p:nvPr/>
          </p:nvGrpSpPr>
          <p:grpSpPr bwMode="white">
            <a:xfrm>
              <a:off x="361949" y="4413316"/>
              <a:ext cx="4976878" cy="1361424"/>
              <a:chOff x="6237288" y="-3367088"/>
              <a:chExt cx="6134100" cy="1677988"/>
            </a:xfrm>
            <a:grpFill/>
          </p:grpSpPr>
          <p:sp>
            <p:nvSpPr>
              <p:cNvPr id="35" name="Freeform 5">
                <a:extLst>
                  <a:ext uri="{FF2B5EF4-FFF2-40B4-BE49-F238E27FC236}">
                    <a16:creationId xmlns:a16="http://schemas.microsoft.com/office/drawing/2014/main" id="{FBF3CB57-43F8-4617-8911-2C97CD76C7F4}"/>
                  </a:ext>
                </a:extLst>
              </p:cNvPr>
              <p:cNvSpPr>
                <a:spLocks noEditPoints="1"/>
              </p:cNvSpPr>
              <p:nvPr/>
            </p:nvSpPr>
            <p:spPr bwMode="white">
              <a:xfrm>
                <a:off x="11722100" y="-3367088"/>
                <a:ext cx="649288" cy="660400"/>
              </a:xfrm>
              <a:custGeom>
                <a:avLst/>
                <a:gdLst>
                  <a:gd name="T0" fmla="*/ 260 w 419"/>
                  <a:gd name="T1" fmla="*/ 150 h 425"/>
                  <a:gd name="T2" fmla="*/ 230 w 419"/>
                  <a:gd name="T3" fmla="*/ 150 h 425"/>
                  <a:gd name="T4" fmla="*/ 230 w 419"/>
                  <a:gd name="T5" fmla="*/ 295 h 425"/>
                  <a:gd name="T6" fmla="*/ 206 w 419"/>
                  <a:gd name="T7" fmla="*/ 319 h 425"/>
                  <a:gd name="T8" fmla="*/ 182 w 419"/>
                  <a:gd name="T9" fmla="*/ 295 h 425"/>
                  <a:gd name="T10" fmla="*/ 182 w 419"/>
                  <a:gd name="T11" fmla="*/ 150 h 425"/>
                  <a:gd name="T12" fmla="*/ 149 w 419"/>
                  <a:gd name="T13" fmla="*/ 150 h 425"/>
                  <a:gd name="T14" fmla="*/ 128 w 419"/>
                  <a:gd name="T15" fmla="*/ 130 h 425"/>
                  <a:gd name="T16" fmla="*/ 149 w 419"/>
                  <a:gd name="T17" fmla="*/ 109 h 425"/>
                  <a:gd name="T18" fmla="*/ 260 w 419"/>
                  <a:gd name="T19" fmla="*/ 109 h 425"/>
                  <a:gd name="T20" fmla="*/ 280 w 419"/>
                  <a:gd name="T21" fmla="*/ 130 h 425"/>
                  <a:gd name="T22" fmla="*/ 260 w 419"/>
                  <a:gd name="T23" fmla="*/ 150 h 425"/>
                  <a:gd name="T24" fmla="*/ 281 w 419"/>
                  <a:gd name="T25" fmla="*/ 0 h 425"/>
                  <a:gd name="T26" fmla="*/ 143 w 419"/>
                  <a:gd name="T27" fmla="*/ 0 h 425"/>
                  <a:gd name="T28" fmla="*/ 138 w 419"/>
                  <a:gd name="T29" fmla="*/ 0 h 425"/>
                  <a:gd name="T30" fmla="*/ 0 w 419"/>
                  <a:gd name="T31" fmla="*/ 138 h 425"/>
                  <a:gd name="T32" fmla="*/ 0 w 419"/>
                  <a:gd name="T33" fmla="*/ 227 h 425"/>
                  <a:gd name="T34" fmla="*/ 0 w 419"/>
                  <a:gd name="T35" fmla="*/ 287 h 425"/>
                  <a:gd name="T36" fmla="*/ 0 w 419"/>
                  <a:gd name="T37" fmla="*/ 425 h 425"/>
                  <a:gd name="T38" fmla="*/ 138 w 419"/>
                  <a:gd name="T39" fmla="*/ 425 h 425"/>
                  <a:gd name="T40" fmla="*/ 276 w 419"/>
                  <a:gd name="T41" fmla="*/ 425 h 425"/>
                  <a:gd name="T42" fmla="*/ 281 w 419"/>
                  <a:gd name="T43" fmla="*/ 425 h 425"/>
                  <a:gd name="T44" fmla="*/ 419 w 419"/>
                  <a:gd name="T45" fmla="*/ 287 h 425"/>
                  <a:gd name="T46" fmla="*/ 419 w 419"/>
                  <a:gd name="T47" fmla="*/ 198 h 425"/>
                  <a:gd name="T48" fmla="*/ 419 w 419"/>
                  <a:gd name="T49" fmla="*/ 138 h 425"/>
                  <a:gd name="T50" fmla="*/ 419 w 419"/>
                  <a:gd name="T51" fmla="*/ 0 h 425"/>
                  <a:gd name="T52" fmla="*/ 281 w 419"/>
                  <a:gd name="T5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425">
                    <a:moveTo>
                      <a:pt x="260" y="150"/>
                    </a:moveTo>
                    <a:cubicBezTo>
                      <a:pt x="230" y="150"/>
                      <a:pt x="230" y="150"/>
                      <a:pt x="230" y="150"/>
                    </a:cubicBezTo>
                    <a:cubicBezTo>
                      <a:pt x="230" y="295"/>
                      <a:pt x="230" y="295"/>
                      <a:pt x="230" y="295"/>
                    </a:cubicBezTo>
                    <a:cubicBezTo>
                      <a:pt x="230" y="308"/>
                      <a:pt x="219" y="319"/>
                      <a:pt x="206" y="319"/>
                    </a:cubicBezTo>
                    <a:cubicBezTo>
                      <a:pt x="193" y="319"/>
                      <a:pt x="182" y="308"/>
                      <a:pt x="182" y="295"/>
                    </a:cubicBezTo>
                    <a:cubicBezTo>
                      <a:pt x="182" y="150"/>
                      <a:pt x="182" y="150"/>
                      <a:pt x="182" y="150"/>
                    </a:cubicBezTo>
                    <a:cubicBezTo>
                      <a:pt x="149" y="150"/>
                      <a:pt x="149" y="150"/>
                      <a:pt x="149" y="150"/>
                    </a:cubicBezTo>
                    <a:cubicBezTo>
                      <a:pt x="137" y="150"/>
                      <a:pt x="128" y="141"/>
                      <a:pt x="128" y="130"/>
                    </a:cubicBezTo>
                    <a:cubicBezTo>
                      <a:pt x="128" y="118"/>
                      <a:pt x="137" y="109"/>
                      <a:pt x="149" y="109"/>
                    </a:cubicBezTo>
                    <a:cubicBezTo>
                      <a:pt x="260" y="109"/>
                      <a:pt x="260" y="109"/>
                      <a:pt x="260" y="109"/>
                    </a:cubicBezTo>
                    <a:cubicBezTo>
                      <a:pt x="271" y="109"/>
                      <a:pt x="280" y="118"/>
                      <a:pt x="280" y="130"/>
                    </a:cubicBezTo>
                    <a:cubicBezTo>
                      <a:pt x="280" y="141"/>
                      <a:pt x="271" y="150"/>
                      <a:pt x="260" y="150"/>
                    </a:cubicBezTo>
                    <a:close/>
                    <a:moveTo>
                      <a:pt x="281" y="0"/>
                    </a:moveTo>
                    <a:cubicBezTo>
                      <a:pt x="143" y="0"/>
                      <a:pt x="143" y="0"/>
                      <a:pt x="143" y="0"/>
                    </a:cubicBezTo>
                    <a:cubicBezTo>
                      <a:pt x="138" y="0"/>
                      <a:pt x="138" y="0"/>
                      <a:pt x="138" y="0"/>
                    </a:cubicBezTo>
                    <a:cubicBezTo>
                      <a:pt x="60" y="0"/>
                      <a:pt x="0" y="63"/>
                      <a:pt x="0" y="138"/>
                    </a:cubicBezTo>
                    <a:cubicBezTo>
                      <a:pt x="0" y="227"/>
                      <a:pt x="0" y="227"/>
                      <a:pt x="0" y="227"/>
                    </a:cubicBezTo>
                    <a:cubicBezTo>
                      <a:pt x="0" y="287"/>
                      <a:pt x="0" y="287"/>
                      <a:pt x="0" y="287"/>
                    </a:cubicBezTo>
                    <a:cubicBezTo>
                      <a:pt x="0" y="425"/>
                      <a:pt x="0" y="425"/>
                      <a:pt x="0" y="425"/>
                    </a:cubicBezTo>
                    <a:cubicBezTo>
                      <a:pt x="138" y="425"/>
                      <a:pt x="138" y="425"/>
                      <a:pt x="138" y="425"/>
                    </a:cubicBezTo>
                    <a:cubicBezTo>
                      <a:pt x="276" y="425"/>
                      <a:pt x="276" y="425"/>
                      <a:pt x="276" y="425"/>
                    </a:cubicBezTo>
                    <a:cubicBezTo>
                      <a:pt x="281" y="425"/>
                      <a:pt x="281" y="425"/>
                      <a:pt x="281" y="425"/>
                    </a:cubicBezTo>
                    <a:cubicBezTo>
                      <a:pt x="359" y="425"/>
                      <a:pt x="419" y="362"/>
                      <a:pt x="419" y="287"/>
                    </a:cubicBezTo>
                    <a:cubicBezTo>
                      <a:pt x="419" y="198"/>
                      <a:pt x="419" y="198"/>
                      <a:pt x="419" y="198"/>
                    </a:cubicBezTo>
                    <a:cubicBezTo>
                      <a:pt x="419" y="138"/>
                      <a:pt x="419" y="138"/>
                      <a:pt x="419" y="138"/>
                    </a:cubicBezTo>
                    <a:cubicBezTo>
                      <a:pt x="419" y="0"/>
                      <a:pt x="419" y="0"/>
                      <a:pt x="419" y="0"/>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a:extLst>
                  <a:ext uri="{FF2B5EF4-FFF2-40B4-BE49-F238E27FC236}">
                    <a16:creationId xmlns:a16="http://schemas.microsoft.com/office/drawing/2014/main" id="{536E1E8B-C55D-4BEC-AE37-050C4999F38B}"/>
                  </a:ext>
                </a:extLst>
              </p:cNvPr>
              <p:cNvSpPr>
                <a:spLocks/>
              </p:cNvSpPr>
              <p:nvPr/>
            </p:nvSpPr>
            <p:spPr bwMode="white">
              <a:xfrm>
                <a:off x="6237288" y="-2905125"/>
                <a:ext cx="684213" cy="944563"/>
              </a:xfrm>
              <a:custGeom>
                <a:avLst/>
                <a:gdLst>
                  <a:gd name="T0" fmla="*/ 293 w 441"/>
                  <a:gd name="T1" fmla="*/ 124 h 608"/>
                  <a:gd name="T2" fmla="*/ 293 w 441"/>
                  <a:gd name="T3" fmla="*/ 533 h 608"/>
                  <a:gd name="T4" fmla="*/ 274 w 441"/>
                  <a:gd name="T5" fmla="*/ 586 h 608"/>
                  <a:gd name="T6" fmla="*/ 222 w 441"/>
                  <a:gd name="T7" fmla="*/ 608 h 608"/>
                  <a:gd name="T8" fmla="*/ 170 w 441"/>
                  <a:gd name="T9" fmla="*/ 586 h 608"/>
                  <a:gd name="T10" fmla="*/ 150 w 441"/>
                  <a:gd name="T11" fmla="*/ 533 h 608"/>
                  <a:gd name="T12" fmla="*/ 150 w 441"/>
                  <a:gd name="T13" fmla="*/ 124 h 608"/>
                  <a:gd name="T14" fmla="*/ 69 w 441"/>
                  <a:gd name="T15" fmla="*/ 124 h 608"/>
                  <a:gd name="T16" fmla="*/ 20 w 441"/>
                  <a:gd name="T17" fmla="*/ 107 h 608"/>
                  <a:gd name="T18" fmla="*/ 0 w 441"/>
                  <a:gd name="T19" fmla="*/ 64 h 608"/>
                  <a:gd name="T20" fmla="*/ 20 w 441"/>
                  <a:gd name="T21" fmla="*/ 17 h 608"/>
                  <a:gd name="T22" fmla="*/ 69 w 441"/>
                  <a:gd name="T23" fmla="*/ 0 h 608"/>
                  <a:gd name="T24" fmla="*/ 372 w 441"/>
                  <a:gd name="T25" fmla="*/ 0 h 608"/>
                  <a:gd name="T26" fmla="*/ 422 w 441"/>
                  <a:gd name="T27" fmla="*/ 17 h 608"/>
                  <a:gd name="T28" fmla="*/ 441 w 441"/>
                  <a:gd name="T29" fmla="*/ 64 h 608"/>
                  <a:gd name="T30" fmla="*/ 422 w 441"/>
                  <a:gd name="T31" fmla="*/ 107 h 608"/>
                  <a:gd name="T32" fmla="*/ 372 w 441"/>
                  <a:gd name="T33" fmla="*/ 124 h 608"/>
                  <a:gd name="T34" fmla="*/ 293 w 441"/>
                  <a:gd name="T35" fmla="*/ 12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08">
                    <a:moveTo>
                      <a:pt x="293" y="124"/>
                    </a:moveTo>
                    <a:cubicBezTo>
                      <a:pt x="293" y="533"/>
                      <a:pt x="293" y="533"/>
                      <a:pt x="293" y="533"/>
                    </a:cubicBezTo>
                    <a:cubicBezTo>
                      <a:pt x="293" y="554"/>
                      <a:pt x="288" y="571"/>
                      <a:pt x="274" y="586"/>
                    </a:cubicBezTo>
                    <a:cubicBezTo>
                      <a:pt x="261" y="601"/>
                      <a:pt x="244" y="608"/>
                      <a:pt x="222" y="608"/>
                    </a:cubicBezTo>
                    <a:cubicBezTo>
                      <a:pt x="200" y="608"/>
                      <a:pt x="182" y="601"/>
                      <a:pt x="170" y="586"/>
                    </a:cubicBezTo>
                    <a:cubicBezTo>
                      <a:pt x="158" y="571"/>
                      <a:pt x="150" y="554"/>
                      <a:pt x="150" y="533"/>
                    </a:cubicBezTo>
                    <a:cubicBezTo>
                      <a:pt x="150" y="124"/>
                      <a:pt x="150" y="124"/>
                      <a:pt x="150" y="124"/>
                    </a:cubicBezTo>
                    <a:cubicBezTo>
                      <a:pt x="69" y="124"/>
                      <a:pt x="69" y="124"/>
                      <a:pt x="69" y="124"/>
                    </a:cubicBezTo>
                    <a:cubicBezTo>
                      <a:pt x="49" y="124"/>
                      <a:pt x="32" y="119"/>
                      <a:pt x="20" y="107"/>
                    </a:cubicBezTo>
                    <a:cubicBezTo>
                      <a:pt x="7" y="98"/>
                      <a:pt x="0" y="81"/>
                      <a:pt x="0" y="64"/>
                    </a:cubicBezTo>
                    <a:cubicBezTo>
                      <a:pt x="0" y="44"/>
                      <a:pt x="7" y="29"/>
                      <a:pt x="20" y="17"/>
                    </a:cubicBezTo>
                    <a:cubicBezTo>
                      <a:pt x="32" y="5"/>
                      <a:pt x="49" y="0"/>
                      <a:pt x="69" y="0"/>
                    </a:cubicBezTo>
                    <a:cubicBezTo>
                      <a:pt x="372" y="0"/>
                      <a:pt x="372" y="0"/>
                      <a:pt x="372" y="0"/>
                    </a:cubicBezTo>
                    <a:cubicBezTo>
                      <a:pt x="392" y="0"/>
                      <a:pt x="409" y="5"/>
                      <a:pt x="422" y="17"/>
                    </a:cubicBezTo>
                    <a:cubicBezTo>
                      <a:pt x="434" y="29"/>
                      <a:pt x="441" y="44"/>
                      <a:pt x="441" y="64"/>
                    </a:cubicBezTo>
                    <a:cubicBezTo>
                      <a:pt x="441" y="83"/>
                      <a:pt x="434" y="98"/>
                      <a:pt x="422" y="107"/>
                    </a:cubicBezTo>
                    <a:cubicBezTo>
                      <a:pt x="409" y="119"/>
                      <a:pt x="392" y="124"/>
                      <a:pt x="372" y="124"/>
                    </a:cubicBezTo>
                    <a:lnTo>
                      <a:pt x="293"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a:extLst>
                  <a:ext uri="{FF2B5EF4-FFF2-40B4-BE49-F238E27FC236}">
                    <a16:creationId xmlns:a16="http://schemas.microsoft.com/office/drawing/2014/main" id="{E9602F53-EE99-408A-8538-4E81EB47AC12}"/>
                  </a:ext>
                </a:extLst>
              </p:cNvPr>
              <p:cNvSpPr>
                <a:spLocks noEditPoints="1"/>
              </p:cNvSpPr>
              <p:nvPr/>
            </p:nvSpPr>
            <p:spPr bwMode="white">
              <a:xfrm>
                <a:off x="6796088" y="-2695575"/>
                <a:ext cx="684213" cy="735013"/>
              </a:xfrm>
              <a:custGeom>
                <a:avLst/>
                <a:gdLst>
                  <a:gd name="T0" fmla="*/ 315 w 441"/>
                  <a:gd name="T1" fmla="*/ 193 h 473"/>
                  <a:gd name="T2" fmla="*/ 226 w 441"/>
                  <a:gd name="T3" fmla="*/ 110 h 473"/>
                  <a:gd name="T4" fmla="*/ 138 w 441"/>
                  <a:gd name="T5" fmla="*/ 193 h 473"/>
                  <a:gd name="T6" fmla="*/ 315 w 441"/>
                  <a:gd name="T7" fmla="*/ 193 h 473"/>
                  <a:gd name="T8" fmla="*/ 143 w 441"/>
                  <a:gd name="T9" fmla="*/ 280 h 473"/>
                  <a:gd name="T10" fmla="*/ 182 w 441"/>
                  <a:gd name="T11" fmla="*/ 336 h 473"/>
                  <a:gd name="T12" fmla="*/ 243 w 441"/>
                  <a:gd name="T13" fmla="*/ 358 h 473"/>
                  <a:gd name="T14" fmla="*/ 318 w 441"/>
                  <a:gd name="T15" fmla="*/ 341 h 473"/>
                  <a:gd name="T16" fmla="*/ 354 w 441"/>
                  <a:gd name="T17" fmla="*/ 322 h 473"/>
                  <a:gd name="T18" fmla="*/ 378 w 441"/>
                  <a:gd name="T19" fmla="*/ 315 h 473"/>
                  <a:gd name="T20" fmla="*/ 405 w 441"/>
                  <a:gd name="T21" fmla="*/ 322 h 473"/>
                  <a:gd name="T22" fmla="*/ 427 w 441"/>
                  <a:gd name="T23" fmla="*/ 341 h 473"/>
                  <a:gd name="T24" fmla="*/ 434 w 441"/>
                  <a:gd name="T25" fmla="*/ 368 h 473"/>
                  <a:gd name="T26" fmla="*/ 381 w 441"/>
                  <a:gd name="T27" fmla="*/ 436 h 473"/>
                  <a:gd name="T28" fmla="*/ 233 w 441"/>
                  <a:gd name="T29" fmla="*/ 473 h 473"/>
                  <a:gd name="T30" fmla="*/ 131 w 441"/>
                  <a:gd name="T31" fmla="*/ 451 h 473"/>
                  <a:gd name="T32" fmla="*/ 49 w 441"/>
                  <a:gd name="T33" fmla="*/ 388 h 473"/>
                  <a:gd name="T34" fmla="*/ 0 w 441"/>
                  <a:gd name="T35" fmla="*/ 234 h 473"/>
                  <a:gd name="T36" fmla="*/ 29 w 441"/>
                  <a:gd name="T37" fmla="*/ 117 h 473"/>
                  <a:gd name="T38" fmla="*/ 112 w 441"/>
                  <a:gd name="T39" fmla="*/ 32 h 473"/>
                  <a:gd name="T40" fmla="*/ 226 w 441"/>
                  <a:gd name="T41" fmla="*/ 0 h 473"/>
                  <a:gd name="T42" fmla="*/ 335 w 441"/>
                  <a:gd name="T43" fmla="*/ 30 h 473"/>
                  <a:gd name="T44" fmla="*/ 412 w 441"/>
                  <a:gd name="T45" fmla="*/ 110 h 473"/>
                  <a:gd name="T46" fmla="*/ 441 w 441"/>
                  <a:gd name="T47" fmla="*/ 220 h 473"/>
                  <a:gd name="T48" fmla="*/ 429 w 441"/>
                  <a:gd name="T49" fmla="*/ 266 h 473"/>
                  <a:gd name="T50" fmla="*/ 386 w 441"/>
                  <a:gd name="T51" fmla="*/ 281 h 473"/>
                  <a:gd name="T52" fmla="*/ 143 w 441"/>
                  <a:gd name="T53" fmla="*/ 281 h 473"/>
                  <a:gd name="T54" fmla="*/ 143 w 441"/>
                  <a:gd name="T55" fmla="*/ 28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473">
                    <a:moveTo>
                      <a:pt x="315" y="193"/>
                    </a:moveTo>
                    <a:cubicBezTo>
                      <a:pt x="301" y="137"/>
                      <a:pt x="272" y="110"/>
                      <a:pt x="226" y="110"/>
                    </a:cubicBezTo>
                    <a:cubicBezTo>
                      <a:pt x="184" y="110"/>
                      <a:pt x="155" y="137"/>
                      <a:pt x="138" y="193"/>
                    </a:cubicBezTo>
                    <a:lnTo>
                      <a:pt x="315" y="193"/>
                    </a:lnTo>
                    <a:close/>
                    <a:moveTo>
                      <a:pt x="143" y="280"/>
                    </a:moveTo>
                    <a:cubicBezTo>
                      <a:pt x="153" y="307"/>
                      <a:pt x="165" y="327"/>
                      <a:pt x="182" y="336"/>
                    </a:cubicBezTo>
                    <a:cubicBezTo>
                      <a:pt x="201" y="351"/>
                      <a:pt x="221" y="358"/>
                      <a:pt x="243" y="358"/>
                    </a:cubicBezTo>
                    <a:cubicBezTo>
                      <a:pt x="269" y="358"/>
                      <a:pt x="294" y="354"/>
                      <a:pt x="318" y="341"/>
                    </a:cubicBezTo>
                    <a:cubicBezTo>
                      <a:pt x="354" y="322"/>
                      <a:pt x="354" y="322"/>
                      <a:pt x="354" y="322"/>
                    </a:cubicBezTo>
                    <a:cubicBezTo>
                      <a:pt x="361" y="319"/>
                      <a:pt x="369" y="317"/>
                      <a:pt x="378" y="315"/>
                    </a:cubicBezTo>
                    <a:cubicBezTo>
                      <a:pt x="388" y="315"/>
                      <a:pt x="398" y="317"/>
                      <a:pt x="405" y="322"/>
                    </a:cubicBezTo>
                    <a:cubicBezTo>
                      <a:pt x="415" y="327"/>
                      <a:pt x="422" y="334"/>
                      <a:pt x="427" y="341"/>
                    </a:cubicBezTo>
                    <a:cubicBezTo>
                      <a:pt x="432" y="349"/>
                      <a:pt x="434" y="358"/>
                      <a:pt x="434" y="368"/>
                    </a:cubicBezTo>
                    <a:cubicBezTo>
                      <a:pt x="434" y="393"/>
                      <a:pt x="417" y="414"/>
                      <a:pt x="381" y="436"/>
                    </a:cubicBezTo>
                    <a:cubicBezTo>
                      <a:pt x="337" y="461"/>
                      <a:pt x="289" y="473"/>
                      <a:pt x="233" y="473"/>
                    </a:cubicBezTo>
                    <a:cubicBezTo>
                      <a:pt x="197" y="473"/>
                      <a:pt x="163" y="466"/>
                      <a:pt x="131" y="451"/>
                    </a:cubicBezTo>
                    <a:cubicBezTo>
                      <a:pt x="100" y="436"/>
                      <a:pt x="70" y="417"/>
                      <a:pt x="49" y="388"/>
                    </a:cubicBezTo>
                    <a:cubicBezTo>
                      <a:pt x="17" y="349"/>
                      <a:pt x="0" y="298"/>
                      <a:pt x="0" y="234"/>
                    </a:cubicBezTo>
                    <a:cubicBezTo>
                      <a:pt x="0" y="193"/>
                      <a:pt x="10" y="154"/>
                      <a:pt x="29" y="117"/>
                    </a:cubicBezTo>
                    <a:cubicBezTo>
                      <a:pt x="49" y="81"/>
                      <a:pt x="75" y="54"/>
                      <a:pt x="112" y="32"/>
                    </a:cubicBezTo>
                    <a:cubicBezTo>
                      <a:pt x="146" y="10"/>
                      <a:pt x="184" y="0"/>
                      <a:pt x="226" y="0"/>
                    </a:cubicBezTo>
                    <a:cubicBezTo>
                      <a:pt x="264" y="0"/>
                      <a:pt x="301" y="10"/>
                      <a:pt x="335" y="30"/>
                    </a:cubicBezTo>
                    <a:cubicBezTo>
                      <a:pt x="369" y="49"/>
                      <a:pt x="393" y="76"/>
                      <a:pt x="412" y="110"/>
                    </a:cubicBezTo>
                    <a:cubicBezTo>
                      <a:pt x="432" y="144"/>
                      <a:pt x="441" y="181"/>
                      <a:pt x="441" y="220"/>
                    </a:cubicBezTo>
                    <a:cubicBezTo>
                      <a:pt x="441" y="242"/>
                      <a:pt x="437" y="256"/>
                      <a:pt x="429" y="266"/>
                    </a:cubicBezTo>
                    <a:cubicBezTo>
                      <a:pt x="420" y="276"/>
                      <a:pt x="405" y="281"/>
                      <a:pt x="386" y="281"/>
                    </a:cubicBezTo>
                    <a:cubicBezTo>
                      <a:pt x="143" y="281"/>
                      <a:pt x="143" y="281"/>
                      <a:pt x="143" y="281"/>
                    </a:cubicBezTo>
                    <a:lnTo>
                      <a:pt x="14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
                <a:extLst>
                  <a:ext uri="{FF2B5EF4-FFF2-40B4-BE49-F238E27FC236}">
                    <a16:creationId xmlns:a16="http://schemas.microsoft.com/office/drawing/2014/main" id="{71A06C47-77A4-459B-987B-1B82EFA2818C}"/>
                  </a:ext>
                </a:extLst>
              </p:cNvPr>
              <p:cNvSpPr>
                <a:spLocks/>
              </p:cNvSpPr>
              <p:nvPr/>
            </p:nvSpPr>
            <p:spPr bwMode="white">
              <a:xfrm>
                <a:off x="7564438" y="-2695575"/>
                <a:ext cx="1017588" cy="735013"/>
              </a:xfrm>
              <a:custGeom>
                <a:avLst/>
                <a:gdLst>
                  <a:gd name="T0" fmla="*/ 127 w 656"/>
                  <a:gd name="T1" fmla="*/ 46 h 473"/>
                  <a:gd name="T2" fmla="*/ 242 w 656"/>
                  <a:gd name="T3" fmla="*/ 0 h 473"/>
                  <a:gd name="T4" fmla="*/ 328 w 656"/>
                  <a:gd name="T5" fmla="*/ 22 h 473"/>
                  <a:gd name="T6" fmla="*/ 364 w 656"/>
                  <a:gd name="T7" fmla="*/ 59 h 473"/>
                  <a:gd name="T8" fmla="*/ 431 w 656"/>
                  <a:gd name="T9" fmla="*/ 15 h 473"/>
                  <a:gd name="T10" fmla="*/ 502 w 656"/>
                  <a:gd name="T11" fmla="*/ 0 h 473"/>
                  <a:gd name="T12" fmla="*/ 579 w 656"/>
                  <a:gd name="T13" fmla="*/ 20 h 473"/>
                  <a:gd name="T14" fmla="*/ 634 w 656"/>
                  <a:gd name="T15" fmla="*/ 73 h 473"/>
                  <a:gd name="T16" fmla="*/ 656 w 656"/>
                  <a:gd name="T17" fmla="*/ 151 h 473"/>
                  <a:gd name="T18" fmla="*/ 656 w 656"/>
                  <a:gd name="T19" fmla="*/ 393 h 473"/>
                  <a:gd name="T20" fmla="*/ 639 w 656"/>
                  <a:gd name="T21" fmla="*/ 446 h 473"/>
                  <a:gd name="T22" fmla="*/ 591 w 656"/>
                  <a:gd name="T23" fmla="*/ 468 h 473"/>
                  <a:gd name="T24" fmla="*/ 557 w 656"/>
                  <a:gd name="T25" fmla="*/ 458 h 473"/>
                  <a:gd name="T26" fmla="*/ 536 w 656"/>
                  <a:gd name="T27" fmla="*/ 432 h 473"/>
                  <a:gd name="T28" fmla="*/ 529 w 656"/>
                  <a:gd name="T29" fmla="*/ 395 h 473"/>
                  <a:gd name="T30" fmla="*/ 529 w 656"/>
                  <a:gd name="T31" fmla="*/ 182 h 473"/>
                  <a:gd name="T32" fmla="*/ 510 w 656"/>
                  <a:gd name="T33" fmla="*/ 134 h 473"/>
                  <a:gd name="T34" fmla="*/ 459 w 656"/>
                  <a:gd name="T35" fmla="*/ 114 h 473"/>
                  <a:gd name="T36" fmla="*/ 412 w 656"/>
                  <a:gd name="T37" fmla="*/ 134 h 473"/>
                  <a:gd name="T38" fmla="*/ 392 w 656"/>
                  <a:gd name="T39" fmla="*/ 182 h 473"/>
                  <a:gd name="T40" fmla="*/ 392 w 656"/>
                  <a:gd name="T41" fmla="*/ 395 h 473"/>
                  <a:gd name="T42" fmla="*/ 376 w 656"/>
                  <a:gd name="T43" fmla="*/ 449 h 473"/>
                  <a:gd name="T44" fmla="*/ 328 w 656"/>
                  <a:gd name="T45" fmla="*/ 471 h 473"/>
                  <a:gd name="T46" fmla="*/ 280 w 656"/>
                  <a:gd name="T47" fmla="*/ 449 h 473"/>
                  <a:gd name="T48" fmla="*/ 263 w 656"/>
                  <a:gd name="T49" fmla="*/ 398 h 473"/>
                  <a:gd name="T50" fmla="*/ 263 w 656"/>
                  <a:gd name="T51" fmla="*/ 197 h 473"/>
                  <a:gd name="T52" fmla="*/ 246 w 656"/>
                  <a:gd name="T53" fmla="*/ 138 h 473"/>
                  <a:gd name="T54" fmla="*/ 196 w 656"/>
                  <a:gd name="T55" fmla="*/ 117 h 473"/>
                  <a:gd name="T56" fmla="*/ 148 w 656"/>
                  <a:gd name="T57" fmla="*/ 136 h 473"/>
                  <a:gd name="T58" fmla="*/ 129 w 656"/>
                  <a:gd name="T59" fmla="*/ 185 h 473"/>
                  <a:gd name="T60" fmla="*/ 129 w 656"/>
                  <a:gd name="T61" fmla="*/ 398 h 473"/>
                  <a:gd name="T62" fmla="*/ 112 w 656"/>
                  <a:gd name="T63" fmla="*/ 451 h 473"/>
                  <a:gd name="T64" fmla="*/ 65 w 656"/>
                  <a:gd name="T65" fmla="*/ 473 h 473"/>
                  <a:gd name="T66" fmla="*/ 17 w 656"/>
                  <a:gd name="T67" fmla="*/ 451 h 473"/>
                  <a:gd name="T68" fmla="*/ 0 w 656"/>
                  <a:gd name="T69" fmla="*/ 400 h 473"/>
                  <a:gd name="T70" fmla="*/ 0 w 656"/>
                  <a:gd name="T71" fmla="*/ 85 h 473"/>
                  <a:gd name="T72" fmla="*/ 17 w 656"/>
                  <a:gd name="T73" fmla="*/ 34 h 473"/>
                  <a:gd name="T74" fmla="*/ 60 w 656"/>
                  <a:gd name="T75" fmla="*/ 10 h 473"/>
                  <a:gd name="T76" fmla="*/ 127 w 656"/>
                  <a:gd name="T77" fmla="*/ 4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473">
                    <a:moveTo>
                      <a:pt x="127" y="46"/>
                    </a:moveTo>
                    <a:cubicBezTo>
                      <a:pt x="160" y="17"/>
                      <a:pt x="199" y="0"/>
                      <a:pt x="242" y="0"/>
                    </a:cubicBezTo>
                    <a:cubicBezTo>
                      <a:pt x="275" y="0"/>
                      <a:pt x="304" y="8"/>
                      <a:pt x="328" y="22"/>
                    </a:cubicBezTo>
                    <a:cubicBezTo>
                      <a:pt x="340" y="29"/>
                      <a:pt x="352" y="42"/>
                      <a:pt x="364" y="59"/>
                    </a:cubicBezTo>
                    <a:cubicBezTo>
                      <a:pt x="388" y="39"/>
                      <a:pt x="409" y="25"/>
                      <a:pt x="431" y="15"/>
                    </a:cubicBezTo>
                    <a:cubicBezTo>
                      <a:pt x="452" y="5"/>
                      <a:pt x="476" y="0"/>
                      <a:pt x="502" y="0"/>
                    </a:cubicBezTo>
                    <a:cubicBezTo>
                      <a:pt x="531" y="0"/>
                      <a:pt x="555" y="8"/>
                      <a:pt x="579" y="20"/>
                    </a:cubicBezTo>
                    <a:cubicBezTo>
                      <a:pt x="603" y="32"/>
                      <a:pt x="622" y="51"/>
                      <a:pt x="634" y="73"/>
                    </a:cubicBezTo>
                    <a:cubicBezTo>
                      <a:pt x="648" y="97"/>
                      <a:pt x="656" y="121"/>
                      <a:pt x="656" y="151"/>
                    </a:cubicBezTo>
                    <a:cubicBezTo>
                      <a:pt x="656" y="393"/>
                      <a:pt x="656" y="393"/>
                      <a:pt x="656" y="393"/>
                    </a:cubicBezTo>
                    <a:cubicBezTo>
                      <a:pt x="656" y="415"/>
                      <a:pt x="651" y="432"/>
                      <a:pt x="639" y="446"/>
                    </a:cubicBezTo>
                    <a:cubicBezTo>
                      <a:pt x="627" y="461"/>
                      <a:pt x="613" y="468"/>
                      <a:pt x="591" y="468"/>
                    </a:cubicBezTo>
                    <a:cubicBezTo>
                      <a:pt x="577" y="468"/>
                      <a:pt x="567" y="466"/>
                      <a:pt x="557" y="458"/>
                    </a:cubicBezTo>
                    <a:cubicBezTo>
                      <a:pt x="548" y="451"/>
                      <a:pt x="541" y="444"/>
                      <a:pt x="536" y="432"/>
                    </a:cubicBezTo>
                    <a:cubicBezTo>
                      <a:pt x="531" y="420"/>
                      <a:pt x="529" y="407"/>
                      <a:pt x="529" y="395"/>
                    </a:cubicBezTo>
                    <a:cubicBezTo>
                      <a:pt x="529" y="182"/>
                      <a:pt x="529" y="182"/>
                      <a:pt x="529" y="182"/>
                    </a:cubicBezTo>
                    <a:cubicBezTo>
                      <a:pt x="529" y="163"/>
                      <a:pt x="522" y="146"/>
                      <a:pt x="510" y="134"/>
                    </a:cubicBezTo>
                    <a:cubicBezTo>
                      <a:pt x="498" y="122"/>
                      <a:pt x="481" y="114"/>
                      <a:pt x="459" y="114"/>
                    </a:cubicBezTo>
                    <a:cubicBezTo>
                      <a:pt x="440" y="114"/>
                      <a:pt x="423" y="122"/>
                      <a:pt x="412" y="134"/>
                    </a:cubicBezTo>
                    <a:cubicBezTo>
                      <a:pt x="400" y="146"/>
                      <a:pt x="392" y="163"/>
                      <a:pt x="392" y="182"/>
                    </a:cubicBezTo>
                    <a:cubicBezTo>
                      <a:pt x="392" y="395"/>
                      <a:pt x="392" y="395"/>
                      <a:pt x="392" y="395"/>
                    </a:cubicBezTo>
                    <a:cubicBezTo>
                      <a:pt x="392" y="417"/>
                      <a:pt x="388" y="434"/>
                      <a:pt x="376" y="449"/>
                    </a:cubicBezTo>
                    <a:cubicBezTo>
                      <a:pt x="364" y="463"/>
                      <a:pt x="349" y="471"/>
                      <a:pt x="328" y="471"/>
                    </a:cubicBezTo>
                    <a:cubicBezTo>
                      <a:pt x="309" y="471"/>
                      <a:pt x="292" y="463"/>
                      <a:pt x="280" y="449"/>
                    </a:cubicBezTo>
                    <a:cubicBezTo>
                      <a:pt x="268" y="434"/>
                      <a:pt x="263" y="417"/>
                      <a:pt x="263" y="398"/>
                    </a:cubicBezTo>
                    <a:cubicBezTo>
                      <a:pt x="263" y="197"/>
                      <a:pt x="263" y="197"/>
                      <a:pt x="263" y="197"/>
                    </a:cubicBezTo>
                    <a:cubicBezTo>
                      <a:pt x="263" y="172"/>
                      <a:pt x="258" y="153"/>
                      <a:pt x="246" y="138"/>
                    </a:cubicBezTo>
                    <a:cubicBezTo>
                      <a:pt x="234" y="124"/>
                      <a:pt x="218" y="117"/>
                      <a:pt x="196" y="117"/>
                    </a:cubicBezTo>
                    <a:cubicBezTo>
                      <a:pt x="177" y="117"/>
                      <a:pt x="163" y="124"/>
                      <a:pt x="148" y="136"/>
                    </a:cubicBezTo>
                    <a:cubicBezTo>
                      <a:pt x="136" y="148"/>
                      <a:pt x="129" y="165"/>
                      <a:pt x="129" y="185"/>
                    </a:cubicBezTo>
                    <a:cubicBezTo>
                      <a:pt x="129" y="398"/>
                      <a:pt x="129" y="398"/>
                      <a:pt x="129" y="398"/>
                    </a:cubicBezTo>
                    <a:cubicBezTo>
                      <a:pt x="129" y="420"/>
                      <a:pt x="124" y="437"/>
                      <a:pt x="112" y="451"/>
                    </a:cubicBezTo>
                    <a:cubicBezTo>
                      <a:pt x="100" y="466"/>
                      <a:pt x="86" y="473"/>
                      <a:pt x="65" y="473"/>
                    </a:cubicBezTo>
                    <a:cubicBezTo>
                      <a:pt x="45" y="473"/>
                      <a:pt x="29" y="466"/>
                      <a:pt x="17" y="451"/>
                    </a:cubicBezTo>
                    <a:cubicBezTo>
                      <a:pt x="5" y="437"/>
                      <a:pt x="0" y="420"/>
                      <a:pt x="0" y="400"/>
                    </a:cubicBezTo>
                    <a:cubicBezTo>
                      <a:pt x="0" y="85"/>
                      <a:pt x="0" y="85"/>
                      <a:pt x="0" y="85"/>
                    </a:cubicBezTo>
                    <a:cubicBezTo>
                      <a:pt x="0" y="66"/>
                      <a:pt x="5" y="49"/>
                      <a:pt x="17" y="34"/>
                    </a:cubicBezTo>
                    <a:cubicBezTo>
                      <a:pt x="29" y="20"/>
                      <a:pt x="43" y="12"/>
                      <a:pt x="60" y="10"/>
                    </a:cubicBezTo>
                    <a:cubicBezTo>
                      <a:pt x="84" y="3"/>
                      <a:pt x="105" y="17"/>
                      <a:pt x="12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9">
                <a:extLst>
                  <a:ext uri="{FF2B5EF4-FFF2-40B4-BE49-F238E27FC236}">
                    <a16:creationId xmlns:a16="http://schemas.microsoft.com/office/drawing/2014/main" id="{25CC119A-242A-407B-A7A3-BA08565B10F1}"/>
                  </a:ext>
                </a:extLst>
              </p:cNvPr>
              <p:cNvSpPr>
                <a:spLocks noEditPoints="1"/>
              </p:cNvSpPr>
              <p:nvPr/>
            </p:nvSpPr>
            <p:spPr bwMode="white">
              <a:xfrm>
                <a:off x="8683625" y="-2695575"/>
                <a:ext cx="685800" cy="1006475"/>
              </a:xfrm>
              <a:custGeom>
                <a:avLst/>
                <a:gdLst>
                  <a:gd name="T0" fmla="*/ 126 w 442"/>
                  <a:gd name="T1" fmla="*/ 239 h 648"/>
                  <a:gd name="T2" fmla="*/ 135 w 442"/>
                  <a:gd name="T3" fmla="*/ 295 h 648"/>
                  <a:gd name="T4" fmla="*/ 167 w 442"/>
                  <a:gd name="T5" fmla="*/ 337 h 648"/>
                  <a:gd name="T6" fmla="*/ 219 w 442"/>
                  <a:gd name="T7" fmla="*/ 354 h 648"/>
                  <a:gd name="T8" fmla="*/ 265 w 442"/>
                  <a:gd name="T9" fmla="*/ 337 h 648"/>
                  <a:gd name="T10" fmla="*/ 295 w 442"/>
                  <a:gd name="T11" fmla="*/ 293 h 648"/>
                  <a:gd name="T12" fmla="*/ 305 w 442"/>
                  <a:gd name="T13" fmla="*/ 239 h 648"/>
                  <a:gd name="T14" fmla="*/ 295 w 442"/>
                  <a:gd name="T15" fmla="*/ 186 h 648"/>
                  <a:gd name="T16" fmla="*/ 265 w 442"/>
                  <a:gd name="T17" fmla="*/ 142 h 648"/>
                  <a:gd name="T18" fmla="*/ 219 w 442"/>
                  <a:gd name="T19" fmla="*/ 125 h 648"/>
                  <a:gd name="T20" fmla="*/ 167 w 442"/>
                  <a:gd name="T21" fmla="*/ 142 h 648"/>
                  <a:gd name="T22" fmla="*/ 135 w 442"/>
                  <a:gd name="T23" fmla="*/ 183 h 648"/>
                  <a:gd name="T24" fmla="*/ 126 w 442"/>
                  <a:gd name="T25" fmla="*/ 239 h 648"/>
                  <a:gd name="T26" fmla="*/ 126 w 442"/>
                  <a:gd name="T27" fmla="*/ 54 h 648"/>
                  <a:gd name="T28" fmla="*/ 236 w 442"/>
                  <a:gd name="T29" fmla="*/ 0 h 648"/>
                  <a:gd name="T30" fmla="*/ 368 w 442"/>
                  <a:gd name="T31" fmla="*/ 51 h 648"/>
                  <a:gd name="T32" fmla="*/ 422 w 442"/>
                  <a:gd name="T33" fmla="*/ 132 h 648"/>
                  <a:gd name="T34" fmla="*/ 442 w 442"/>
                  <a:gd name="T35" fmla="*/ 227 h 648"/>
                  <a:gd name="T36" fmla="*/ 417 w 442"/>
                  <a:gd name="T37" fmla="*/ 346 h 648"/>
                  <a:gd name="T38" fmla="*/ 346 w 442"/>
                  <a:gd name="T39" fmla="*/ 436 h 648"/>
                  <a:gd name="T40" fmla="*/ 236 w 442"/>
                  <a:gd name="T41" fmla="*/ 471 h 648"/>
                  <a:gd name="T42" fmla="*/ 133 w 442"/>
                  <a:gd name="T43" fmla="*/ 432 h 648"/>
                  <a:gd name="T44" fmla="*/ 133 w 442"/>
                  <a:gd name="T45" fmla="*/ 573 h 648"/>
                  <a:gd name="T46" fmla="*/ 116 w 442"/>
                  <a:gd name="T47" fmla="*/ 626 h 648"/>
                  <a:gd name="T48" fmla="*/ 67 w 442"/>
                  <a:gd name="T49" fmla="*/ 648 h 648"/>
                  <a:gd name="T50" fmla="*/ 18 w 442"/>
                  <a:gd name="T51" fmla="*/ 626 h 648"/>
                  <a:gd name="T52" fmla="*/ 0 w 442"/>
                  <a:gd name="T53" fmla="*/ 575 h 648"/>
                  <a:gd name="T54" fmla="*/ 0 w 442"/>
                  <a:gd name="T55" fmla="*/ 81 h 648"/>
                  <a:gd name="T56" fmla="*/ 15 w 442"/>
                  <a:gd name="T57" fmla="*/ 25 h 648"/>
                  <a:gd name="T58" fmla="*/ 62 w 442"/>
                  <a:gd name="T59" fmla="*/ 3 h 648"/>
                  <a:gd name="T60" fmla="*/ 101 w 442"/>
                  <a:gd name="T61" fmla="*/ 15 h 648"/>
                  <a:gd name="T62" fmla="*/ 126 w 442"/>
                  <a:gd name="T63" fmla="*/ 5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648">
                    <a:moveTo>
                      <a:pt x="126" y="239"/>
                    </a:moveTo>
                    <a:cubicBezTo>
                      <a:pt x="126" y="259"/>
                      <a:pt x="128" y="276"/>
                      <a:pt x="135" y="295"/>
                    </a:cubicBezTo>
                    <a:cubicBezTo>
                      <a:pt x="143" y="312"/>
                      <a:pt x="153" y="327"/>
                      <a:pt x="167" y="337"/>
                    </a:cubicBezTo>
                    <a:cubicBezTo>
                      <a:pt x="182" y="346"/>
                      <a:pt x="199" y="354"/>
                      <a:pt x="219" y="354"/>
                    </a:cubicBezTo>
                    <a:cubicBezTo>
                      <a:pt x="236" y="354"/>
                      <a:pt x="253" y="349"/>
                      <a:pt x="265" y="337"/>
                    </a:cubicBezTo>
                    <a:cubicBezTo>
                      <a:pt x="278" y="324"/>
                      <a:pt x="287" y="310"/>
                      <a:pt x="295" y="293"/>
                    </a:cubicBezTo>
                    <a:cubicBezTo>
                      <a:pt x="302" y="276"/>
                      <a:pt x="305" y="256"/>
                      <a:pt x="305" y="239"/>
                    </a:cubicBezTo>
                    <a:cubicBezTo>
                      <a:pt x="305" y="222"/>
                      <a:pt x="302" y="203"/>
                      <a:pt x="295" y="186"/>
                    </a:cubicBezTo>
                    <a:cubicBezTo>
                      <a:pt x="287" y="168"/>
                      <a:pt x="278" y="154"/>
                      <a:pt x="265" y="142"/>
                    </a:cubicBezTo>
                    <a:cubicBezTo>
                      <a:pt x="253" y="129"/>
                      <a:pt x="236" y="125"/>
                      <a:pt x="219" y="125"/>
                    </a:cubicBezTo>
                    <a:cubicBezTo>
                      <a:pt x="199" y="125"/>
                      <a:pt x="182" y="129"/>
                      <a:pt x="167" y="142"/>
                    </a:cubicBezTo>
                    <a:cubicBezTo>
                      <a:pt x="153" y="151"/>
                      <a:pt x="143" y="166"/>
                      <a:pt x="135" y="183"/>
                    </a:cubicBezTo>
                    <a:cubicBezTo>
                      <a:pt x="128" y="200"/>
                      <a:pt x="126" y="220"/>
                      <a:pt x="126" y="239"/>
                    </a:cubicBezTo>
                    <a:moveTo>
                      <a:pt x="126" y="54"/>
                    </a:moveTo>
                    <a:cubicBezTo>
                      <a:pt x="157" y="20"/>
                      <a:pt x="194" y="0"/>
                      <a:pt x="236" y="0"/>
                    </a:cubicBezTo>
                    <a:cubicBezTo>
                      <a:pt x="290" y="0"/>
                      <a:pt x="334" y="17"/>
                      <a:pt x="368" y="51"/>
                    </a:cubicBezTo>
                    <a:cubicBezTo>
                      <a:pt x="390" y="73"/>
                      <a:pt x="410" y="100"/>
                      <a:pt x="422" y="132"/>
                    </a:cubicBezTo>
                    <a:cubicBezTo>
                      <a:pt x="435" y="164"/>
                      <a:pt x="442" y="195"/>
                      <a:pt x="442" y="227"/>
                    </a:cubicBezTo>
                    <a:cubicBezTo>
                      <a:pt x="442" y="268"/>
                      <a:pt x="435" y="310"/>
                      <a:pt x="417" y="346"/>
                    </a:cubicBezTo>
                    <a:cubicBezTo>
                      <a:pt x="403" y="383"/>
                      <a:pt x="378" y="415"/>
                      <a:pt x="346" y="436"/>
                    </a:cubicBezTo>
                    <a:cubicBezTo>
                      <a:pt x="314" y="461"/>
                      <a:pt x="278" y="471"/>
                      <a:pt x="236" y="471"/>
                    </a:cubicBezTo>
                    <a:cubicBezTo>
                      <a:pt x="199" y="471"/>
                      <a:pt x="165" y="458"/>
                      <a:pt x="133" y="432"/>
                    </a:cubicBezTo>
                    <a:cubicBezTo>
                      <a:pt x="133" y="573"/>
                      <a:pt x="133" y="573"/>
                      <a:pt x="133" y="573"/>
                    </a:cubicBezTo>
                    <a:cubicBezTo>
                      <a:pt x="133" y="595"/>
                      <a:pt x="128" y="612"/>
                      <a:pt x="116" y="626"/>
                    </a:cubicBezTo>
                    <a:cubicBezTo>
                      <a:pt x="103" y="641"/>
                      <a:pt x="89" y="648"/>
                      <a:pt x="67" y="648"/>
                    </a:cubicBezTo>
                    <a:cubicBezTo>
                      <a:pt x="47" y="648"/>
                      <a:pt x="30" y="641"/>
                      <a:pt x="18" y="626"/>
                    </a:cubicBezTo>
                    <a:cubicBezTo>
                      <a:pt x="5" y="612"/>
                      <a:pt x="0" y="595"/>
                      <a:pt x="0" y="575"/>
                    </a:cubicBezTo>
                    <a:cubicBezTo>
                      <a:pt x="0" y="81"/>
                      <a:pt x="0" y="81"/>
                      <a:pt x="0" y="81"/>
                    </a:cubicBezTo>
                    <a:cubicBezTo>
                      <a:pt x="0" y="59"/>
                      <a:pt x="5" y="39"/>
                      <a:pt x="15" y="25"/>
                    </a:cubicBezTo>
                    <a:cubicBezTo>
                      <a:pt x="25" y="10"/>
                      <a:pt x="42" y="3"/>
                      <a:pt x="62" y="3"/>
                    </a:cubicBezTo>
                    <a:cubicBezTo>
                      <a:pt x="79" y="3"/>
                      <a:pt x="91" y="8"/>
                      <a:pt x="101" y="15"/>
                    </a:cubicBezTo>
                    <a:cubicBezTo>
                      <a:pt x="111" y="22"/>
                      <a:pt x="118" y="39"/>
                      <a:pt x="126"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0">
                <a:extLst>
                  <a:ext uri="{FF2B5EF4-FFF2-40B4-BE49-F238E27FC236}">
                    <a16:creationId xmlns:a16="http://schemas.microsoft.com/office/drawing/2014/main" id="{01B81AB5-DEF8-40C0-AEFA-0A0433EEBCBF}"/>
                  </a:ext>
                </a:extLst>
              </p:cNvPr>
              <p:cNvSpPr>
                <a:spLocks/>
              </p:cNvSpPr>
              <p:nvPr/>
            </p:nvSpPr>
            <p:spPr bwMode="white">
              <a:xfrm>
                <a:off x="9431338" y="-3009900"/>
                <a:ext cx="187325" cy="1027113"/>
              </a:xfrm>
              <a:custGeom>
                <a:avLst/>
                <a:gdLst>
                  <a:gd name="T0" fmla="*/ 120 w 120"/>
                  <a:gd name="T1" fmla="*/ 70 h 661"/>
                  <a:gd name="T2" fmla="*/ 120 w 120"/>
                  <a:gd name="T3" fmla="*/ 586 h 661"/>
                  <a:gd name="T4" fmla="*/ 105 w 120"/>
                  <a:gd name="T5" fmla="*/ 640 h 661"/>
                  <a:gd name="T6" fmla="*/ 60 w 120"/>
                  <a:gd name="T7" fmla="*/ 661 h 661"/>
                  <a:gd name="T8" fmla="*/ 16 w 120"/>
                  <a:gd name="T9" fmla="*/ 640 h 661"/>
                  <a:gd name="T10" fmla="*/ 0 w 120"/>
                  <a:gd name="T11" fmla="*/ 588 h 661"/>
                  <a:gd name="T12" fmla="*/ 0 w 120"/>
                  <a:gd name="T13" fmla="*/ 73 h 661"/>
                  <a:gd name="T14" fmla="*/ 7 w 120"/>
                  <a:gd name="T15" fmla="*/ 36 h 661"/>
                  <a:gd name="T16" fmla="*/ 27 w 120"/>
                  <a:gd name="T17" fmla="*/ 10 h 661"/>
                  <a:gd name="T18" fmla="*/ 58 w 120"/>
                  <a:gd name="T19" fmla="*/ 0 h 661"/>
                  <a:gd name="T20" fmla="*/ 103 w 120"/>
                  <a:gd name="T21" fmla="*/ 22 h 661"/>
                  <a:gd name="T22" fmla="*/ 120 w 120"/>
                  <a:gd name="T23" fmla="*/ 7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61">
                    <a:moveTo>
                      <a:pt x="120" y="70"/>
                    </a:moveTo>
                    <a:cubicBezTo>
                      <a:pt x="120" y="586"/>
                      <a:pt x="120" y="586"/>
                      <a:pt x="120" y="586"/>
                    </a:cubicBezTo>
                    <a:cubicBezTo>
                      <a:pt x="120" y="608"/>
                      <a:pt x="116" y="625"/>
                      <a:pt x="105" y="640"/>
                    </a:cubicBezTo>
                    <a:cubicBezTo>
                      <a:pt x="94" y="654"/>
                      <a:pt x="80" y="661"/>
                      <a:pt x="60" y="661"/>
                    </a:cubicBezTo>
                    <a:cubicBezTo>
                      <a:pt x="42" y="661"/>
                      <a:pt x="27" y="654"/>
                      <a:pt x="16" y="640"/>
                    </a:cubicBezTo>
                    <a:cubicBezTo>
                      <a:pt x="4" y="625"/>
                      <a:pt x="0" y="608"/>
                      <a:pt x="0" y="588"/>
                    </a:cubicBezTo>
                    <a:cubicBezTo>
                      <a:pt x="0" y="73"/>
                      <a:pt x="0" y="73"/>
                      <a:pt x="0" y="73"/>
                    </a:cubicBezTo>
                    <a:cubicBezTo>
                      <a:pt x="0" y="61"/>
                      <a:pt x="2" y="48"/>
                      <a:pt x="7" y="36"/>
                    </a:cubicBezTo>
                    <a:cubicBezTo>
                      <a:pt x="11" y="24"/>
                      <a:pt x="18" y="17"/>
                      <a:pt x="27" y="10"/>
                    </a:cubicBezTo>
                    <a:cubicBezTo>
                      <a:pt x="36" y="2"/>
                      <a:pt x="47" y="0"/>
                      <a:pt x="58" y="0"/>
                    </a:cubicBezTo>
                    <a:cubicBezTo>
                      <a:pt x="76" y="0"/>
                      <a:pt x="91" y="7"/>
                      <a:pt x="103" y="22"/>
                    </a:cubicBezTo>
                    <a:cubicBezTo>
                      <a:pt x="116" y="31"/>
                      <a:pt x="120" y="48"/>
                      <a:pt x="120"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1">
                <a:extLst>
                  <a:ext uri="{FF2B5EF4-FFF2-40B4-BE49-F238E27FC236}">
                    <a16:creationId xmlns:a16="http://schemas.microsoft.com/office/drawing/2014/main" id="{2181FB04-F65E-417D-8420-7280DA739F6D}"/>
                  </a:ext>
                </a:extLst>
              </p:cNvPr>
              <p:cNvSpPr>
                <a:spLocks noEditPoints="1"/>
              </p:cNvSpPr>
              <p:nvPr/>
            </p:nvSpPr>
            <p:spPr bwMode="white">
              <a:xfrm>
                <a:off x="9701213" y="-2695575"/>
                <a:ext cx="706438" cy="735013"/>
              </a:xfrm>
              <a:custGeom>
                <a:avLst/>
                <a:gdLst>
                  <a:gd name="T0" fmla="*/ 131 w 455"/>
                  <a:gd name="T1" fmla="*/ 235 h 473"/>
                  <a:gd name="T2" fmla="*/ 153 w 455"/>
                  <a:gd name="T3" fmla="*/ 315 h 473"/>
                  <a:gd name="T4" fmla="*/ 220 w 455"/>
                  <a:gd name="T5" fmla="*/ 349 h 473"/>
                  <a:gd name="T6" fmla="*/ 272 w 455"/>
                  <a:gd name="T7" fmla="*/ 335 h 473"/>
                  <a:gd name="T8" fmla="*/ 306 w 455"/>
                  <a:gd name="T9" fmla="*/ 294 h 473"/>
                  <a:gd name="T10" fmla="*/ 319 w 455"/>
                  <a:gd name="T11" fmla="*/ 240 h 473"/>
                  <a:gd name="T12" fmla="*/ 294 w 455"/>
                  <a:gd name="T13" fmla="*/ 155 h 473"/>
                  <a:gd name="T14" fmla="*/ 222 w 455"/>
                  <a:gd name="T15" fmla="*/ 121 h 473"/>
                  <a:gd name="T16" fmla="*/ 158 w 455"/>
                  <a:gd name="T17" fmla="*/ 155 h 473"/>
                  <a:gd name="T18" fmla="*/ 131 w 455"/>
                  <a:gd name="T19" fmla="*/ 235 h 473"/>
                  <a:gd name="T20" fmla="*/ 321 w 455"/>
                  <a:gd name="T21" fmla="*/ 420 h 473"/>
                  <a:gd name="T22" fmla="*/ 272 w 455"/>
                  <a:gd name="T23" fmla="*/ 461 h 473"/>
                  <a:gd name="T24" fmla="*/ 210 w 455"/>
                  <a:gd name="T25" fmla="*/ 473 h 473"/>
                  <a:gd name="T26" fmla="*/ 79 w 455"/>
                  <a:gd name="T27" fmla="*/ 422 h 473"/>
                  <a:gd name="T28" fmla="*/ 0 w 455"/>
                  <a:gd name="T29" fmla="*/ 235 h 473"/>
                  <a:gd name="T30" fmla="*/ 69 w 455"/>
                  <a:gd name="T31" fmla="*/ 61 h 473"/>
                  <a:gd name="T32" fmla="*/ 208 w 455"/>
                  <a:gd name="T33" fmla="*/ 0 h 473"/>
                  <a:gd name="T34" fmla="*/ 269 w 455"/>
                  <a:gd name="T35" fmla="*/ 12 h 473"/>
                  <a:gd name="T36" fmla="*/ 321 w 455"/>
                  <a:gd name="T37" fmla="*/ 51 h 473"/>
                  <a:gd name="T38" fmla="*/ 386 w 455"/>
                  <a:gd name="T39" fmla="*/ 3 h 473"/>
                  <a:gd name="T40" fmla="*/ 435 w 455"/>
                  <a:gd name="T41" fmla="*/ 22 h 473"/>
                  <a:gd name="T42" fmla="*/ 455 w 455"/>
                  <a:gd name="T43" fmla="*/ 71 h 473"/>
                  <a:gd name="T44" fmla="*/ 455 w 455"/>
                  <a:gd name="T45" fmla="*/ 391 h 473"/>
                  <a:gd name="T46" fmla="*/ 435 w 455"/>
                  <a:gd name="T47" fmla="*/ 446 h 473"/>
                  <a:gd name="T48" fmla="*/ 386 w 455"/>
                  <a:gd name="T49" fmla="*/ 468 h 473"/>
                  <a:gd name="T50" fmla="*/ 321 w 455"/>
                  <a:gd name="T51" fmla="*/ 42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73">
                    <a:moveTo>
                      <a:pt x="131" y="235"/>
                    </a:moveTo>
                    <a:cubicBezTo>
                      <a:pt x="131" y="267"/>
                      <a:pt x="138" y="294"/>
                      <a:pt x="153" y="315"/>
                    </a:cubicBezTo>
                    <a:cubicBezTo>
                      <a:pt x="168" y="340"/>
                      <a:pt x="190" y="349"/>
                      <a:pt x="220" y="349"/>
                    </a:cubicBezTo>
                    <a:cubicBezTo>
                      <a:pt x="240" y="349"/>
                      <a:pt x="257" y="344"/>
                      <a:pt x="272" y="335"/>
                    </a:cubicBezTo>
                    <a:cubicBezTo>
                      <a:pt x="287" y="325"/>
                      <a:pt x="297" y="311"/>
                      <a:pt x="306" y="294"/>
                    </a:cubicBezTo>
                    <a:cubicBezTo>
                      <a:pt x="316" y="277"/>
                      <a:pt x="319" y="260"/>
                      <a:pt x="319" y="240"/>
                    </a:cubicBezTo>
                    <a:cubicBezTo>
                      <a:pt x="319" y="206"/>
                      <a:pt x="311" y="180"/>
                      <a:pt x="294" y="155"/>
                    </a:cubicBezTo>
                    <a:cubicBezTo>
                      <a:pt x="279" y="134"/>
                      <a:pt x="255" y="121"/>
                      <a:pt x="222" y="121"/>
                    </a:cubicBezTo>
                    <a:cubicBezTo>
                      <a:pt x="195" y="121"/>
                      <a:pt x="173" y="134"/>
                      <a:pt x="158" y="155"/>
                    </a:cubicBezTo>
                    <a:cubicBezTo>
                      <a:pt x="138" y="182"/>
                      <a:pt x="131" y="209"/>
                      <a:pt x="131" y="235"/>
                    </a:cubicBezTo>
                    <a:moveTo>
                      <a:pt x="321" y="420"/>
                    </a:moveTo>
                    <a:cubicBezTo>
                      <a:pt x="304" y="439"/>
                      <a:pt x="289" y="454"/>
                      <a:pt x="272" y="461"/>
                    </a:cubicBezTo>
                    <a:cubicBezTo>
                      <a:pt x="255" y="470"/>
                      <a:pt x="235" y="473"/>
                      <a:pt x="210" y="473"/>
                    </a:cubicBezTo>
                    <a:cubicBezTo>
                      <a:pt x="161" y="473"/>
                      <a:pt x="119" y="456"/>
                      <a:pt x="79" y="422"/>
                    </a:cubicBezTo>
                    <a:cubicBezTo>
                      <a:pt x="27" y="376"/>
                      <a:pt x="0" y="313"/>
                      <a:pt x="0" y="235"/>
                    </a:cubicBezTo>
                    <a:cubicBezTo>
                      <a:pt x="0" y="163"/>
                      <a:pt x="22" y="105"/>
                      <a:pt x="69" y="61"/>
                    </a:cubicBezTo>
                    <a:cubicBezTo>
                      <a:pt x="109" y="22"/>
                      <a:pt x="156" y="0"/>
                      <a:pt x="208" y="0"/>
                    </a:cubicBezTo>
                    <a:cubicBezTo>
                      <a:pt x="232" y="0"/>
                      <a:pt x="252" y="5"/>
                      <a:pt x="269" y="12"/>
                    </a:cubicBezTo>
                    <a:cubicBezTo>
                      <a:pt x="287" y="20"/>
                      <a:pt x="304" y="34"/>
                      <a:pt x="321" y="51"/>
                    </a:cubicBezTo>
                    <a:cubicBezTo>
                      <a:pt x="336" y="20"/>
                      <a:pt x="356" y="3"/>
                      <a:pt x="386" y="3"/>
                    </a:cubicBezTo>
                    <a:cubicBezTo>
                      <a:pt x="405" y="3"/>
                      <a:pt x="420" y="10"/>
                      <a:pt x="435" y="22"/>
                    </a:cubicBezTo>
                    <a:cubicBezTo>
                      <a:pt x="450" y="34"/>
                      <a:pt x="455" y="51"/>
                      <a:pt x="455" y="71"/>
                    </a:cubicBezTo>
                    <a:cubicBezTo>
                      <a:pt x="455" y="391"/>
                      <a:pt x="455" y="391"/>
                      <a:pt x="455" y="391"/>
                    </a:cubicBezTo>
                    <a:cubicBezTo>
                      <a:pt x="455" y="412"/>
                      <a:pt x="447" y="429"/>
                      <a:pt x="435" y="446"/>
                    </a:cubicBezTo>
                    <a:cubicBezTo>
                      <a:pt x="423" y="461"/>
                      <a:pt x="405" y="468"/>
                      <a:pt x="386" y="468"/>
                    </a:cubicBezTo>
                    <a:cubicBezTo>
                      <a:pt x="353" y="470"/>
                      <a:pt x="334" y="454"/>
                      <a:pt x="321"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2">
                <a:extLst>
                  <a:ext uri="{FF2B5EF4-FFF2-40B4-BE49-F238E27FC236}">
                    <a16:creationId xmlns:a16="http://schemas.microsoft.com/office/drawing/2014/main" id="{50C9B49D-2E1A-409A-9FC4-28BDA1203AAC}"/>
                  </a:ext>
                </a:extLst>
              </p:cNvPr>
              <p:cNvSpPr>
                <a:spLocks/>
              </p:cNvSpPr>
              <p:nvPr/>
            </p:nvSpPr>
            <p:spPr bwMode="white">
              <a:xfrm>
                <a:off x="10428288" y="-3009900"/>
                <a:ext cx="477838" cy="1027113"/>
              </a:xfrm>
              <a:custGeom>
                <a:avLst/>
                <a:gdLst>
                  <a:gd name="T0" fmla="*/ 211 w 308"/>
                  <a:gd name="T1" fmla="*/ 322 h 661"/>
                  <a:gd name="T2" fmla="*/ 211 w 308"/>
                  <a:gd name="T3" fmla="*/ 586 h 661"/>
                  <a:gd name="T4" fmla="*/ 194 w 308"/>
                  <a:gd name="T5" fmla="*/ 639 h 661"/>
                  <a:gd name="T6" fmla="*/ 147 w 308"/>
                  <a:gd name="T7" fmla="*/ 661 h 661"/>
                  <a:gd name="T8" fmla="*/ 100 w 308"/>
                  <a:gd name="T9" fmla="*/ 639 h 661"/>
                  <a:gd name="T10" fmla="*/ 83 w 308"/>
                  <a:gd name="T11" fmla="*/ 588 h 661"/>
                  <a:gd name="T12" fmla="*/ 83 w 308"/>
                  <a:gd name="T13" fmla="*/ 325 h 661"/>
                  <a:gd name="T14" fmla="*/ 64 w 308"/>
                  <a:gd name="T15" fmla="*/ 325 h 661"/>
                  <a:gd name="T16" fmla="*/ 19 w 308"/>
                  <a:gd name="T17" fmla="*/ 307 h 661"/>
                  <a:gd name="T18" fmla="*/ 0 w 308"/>
                  <a:gd name="T19" fmla="*/ 263 h 661"/>
                  <a:gd name="T20" fmla="*/ 19 w 308"/>
                  <a:gd name="T21" fmla="*/ 220 h 661"/>
                  <a:gd name="T22" fmla="*/ 64 w 308"/>
                  <a:gd name="T23" fmla="*/ 202 h 661"/>
                  <a:gd name="T24" fmla="*/ 83 w 308"/>
                  <a:gd name="T25" fmla="*/ 202 h 661"/>
                  <a:gd name="T26" fmla="*/ 83 w 308"/>
                  <a:gd name="T27" fmla="*/ 137 h 661"/>
                  <a:gd name="T28" fmla="*/ 126 w 308"/>
                  <a:gd name="T29" fmla="*/ 34 h 661"/>
                  <a:gd name="T30" fmla="*/ 216 w 308"/>
                  <a:gd name="T31" fmla="*/ 0 h 661"/>
                  <a:gd name="T32" fmla="*/ 296 w 308"/>
                  <a:gd name="T33" fmla="*/ 58 h 661"/>
                  <a:gd name="T34" fmla="*/ 282 w 308"/>
                  <a:gd name="T35" fmla="*/ 100 h 661"/>
                  <a:gd name="T36" fmla="*/ 246 w 308"/>
                  <a:gd name="T37" fmla="*/ 117 h 661"/>
                  <a:gd name="T38" fmla="*/ 218 w 308"/>
                  <a:gd name="T39" fmla="*/ 127 h 661"/>
                  <a:gd name="T40" fmla="*/ 208 w 308"/>
                  <a:gd name="T41" fmla="*/ 154 h 661"/>
                  <a:gd name="T42" fmla="*/ 208 w 308"/>
                  <a:gd name="T43" fmla="*/ 205 h 661"/>
                  <a:gd name="T44" fmla="*/ 244 w 308"/>
                  <a:gd name="T45" fmla="*/ 205 h 661"/>
                  <a:gd name="T46" fmla="*/ 289 w 308"/>
                  <a:gd name="T47" fmla="*/ 220 h 661"/>
                  <a:gd name="T48" fmla="*/ 308 w 308"/>
                  <a:gd name="T49" fmla="*/ 263 h 661"/>
                  <a:gd name="T50" fmla="*/ 289 w 308"/>
                  <a:gd name="T51" fmla="*/ 307 h 661"/>
                  <a:gd name="T52" fmla="*/ 244 w 308"/>
                  <a:gd name="T53" fmla="*/ 325 h 661"/>
                  <a:gd name="T54" fmla="*/ 211 w 308"/>
                  <a:gd name="T55" fmla="*/ 325 h 661"/>
                  <a:gd name="T56" fmla="*/ 211 w 308"/>
                  <a:gd name="T57" fmla="*/ 32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661">
                    <a:moveTo>
                      <a:pt x="211" y="322"/>
                    </a:moveTo>
                    <a:cubicBezTo>
                      <a:pt x="211" y="586"/>
                      <a:pt x="211" y="586"/>
                      <a:pt x="211" y="586"/>
                    </a:cubicBezTo>
                    <a:cubicBezTo>
                      <a:pt x="211" y="608"/>
                      <a:pt x="206" y="625"/>
                      <a:pt x="194" y="639"/>
                    </a:cubicBezTo>
                    <a:cubicBezTo>
                      <a:pt x="182" y="654"/>
                      <a:pt x="168" y="661"/>
                      <a:pt x="147" y="661"/>
                    </a:cubicBezTo>
                    <a:cubicBezTo>
                      <a:pt x="128" y="661"/>
                      <a:pt x="111" y="654"/>
                      <a:pt x="100" y="639"/>
                    </a:cubicBezTo>
                    <a:cubicBezTo>
                      <a:pt x="88" y="625"/>
                      <a:pt x="83" y="608"/>
                      <a:pt x="83" y="588"/>
                    </a:cubicBezTo>
                    <a:cubicBezTo>
                      <a:pt x="83" y="325"/>
                      <a:pt x="83" y="325"/>
                      <a:pt x="83" y="325"/>
                    </a:cubicBezTo>
                    <a:cubicBezTo>
                      <a:pt x="64" y="325"/>
                      <a:pt x="64" y="325"/>
                      <a:pt x="64" y="325"/>
                    </a:cubicBezTo>
                    <a:cubicBezTo>
                      <a:pt x="45" y="325"/>
                      <a:pt x="31" y="320"/>
                      <a:pt x="19" y="307"/>
                    </a:cubicBezTo>
                    <a:cubicBezTo>
                      <a:pt x="7" y="298"/>
                      <a:pt x="0" y="283"/>
                      <a:pt x="0" y="263"/>
                    </a:cubicBezTo>
                    <a:cubicBezTo>
                      <a:pt x="0" y="246"/>
                      <a:pt x="7" y="232"/>
                      <a:pt x="19" y="220"/>
                    </a:cubicBezTo>
                    <a:cubicBezTo>
                      <a:pt x="31" y="210"/>
                      <a:pt x="48" y="202"/>
                      <a:pt x="64" y="202"/>
                    </a:cubicBezTo>
                    <a:cubicBezTo>
                      <a:pt x="83" y="202"/>
                      <a:pt x="83" y="202"/>
                      <a:pt x="83" y="202"/>
                    </a:cubicBezTo>
                    <a:cubicBezTo>
                      <a:pt x="83" y="137"/>
                      <a:pt x="83" y="137"/>
                      <a:pt x="83" y="137"/>
                    </a:cubicBezTo>
                    <a:cubicBezTo>
                      <a:pt x="83" y="93"/>
                      <a:pt x="97" y="58"/>
                      <a:pt x="126" y="34"/>
                    </a:cubicBezTo>
                    <a:cubicBezTo>
                      <a:pt x="152" y="10"/>
                      <a:pt x="180" y="0"/>
                      <a:pt x="216" y="0"/>
                    </a:cubicBezTo>
                    <a:cubicBezTo>
                      <a:pt x="270" y="0"/>
                      <a:pt x="296" y="19"/>
                      <a:pt x="296" y="58"/>
                    </a:cubicBezTo>
                    <a:cubicBezTo>
                      <a:pt x="296" y="75"/>
                      <a:pt x="291" y="88"/>
                      <a:pt x="282" y="100"/>
                    </a:cubicBezTo>
                    <a:cubicBezTo>
                      <a:pt x="272" y="110"/>
                      <a:pt x="261" y="117"/>
                      <a:pt x="246" y="117"/>
                    </a:cubicBezTo>
                    <a:cubicBezTo>
                      <a:pt x="234" y="117"/>
                      <a:pt x="225" y="122"/>
                      <a:pt x="218" y="127"/>
                    </a:cubicBezTo>
                    <a:cubicBezTo>
                      <a:pt x="211" y="132"/>
                      <a:pt x="208" y="141"/>
                      <a:pt x="208" y="154"/>
                    </a:cubicBezTo>
                    <a:cubicBezTo>
                      <a:pt x="208" y="205"/>
                      <a:pt x="208" y="205"/>
                      <a:pt x="208" y="205"/>
                    </a:cubicBezTo>
                    <a:cubicBezTo>
                      <a:pt x="244" y="205"/>
                      <a:pt x="244" y="205"/>
                      <a:pt x="244" y="205"/>
                    </a:cubicBezTo>
                    <a:cubicBezTo>
                      <a:pt x="263" y="205"/>
                      <a:pt x="277" y="210"/>
                      <a:pt x="289" y="220"/>
                    </a:cubicBezTo>
                    <a:cubicBezTo>
                      <a:pt x="301" y="229"/>
                      <a:pt x="308" y="244"/>
                      <a:pt x="308" y="263"/>
                    </a:cubicBezTo>
                    <a:cubicBezTo>
                      <a:pt x="308" y="283"/>
                      <a:pt x="301" y="298"/>
                      <a:pt x="289" y="307"/>
                    </a:cubicBezTo>
                    <a:cubicBezTo>
                      <a:pt x="277" y="317"/>
                      <a:pt x="261" y="325"/>
                      <a:pt x="244" y="325"/>
                    </a:cubicBezTo>
                    <a:cubicBezTo>
                      <a:pt x="211" y="325"/>
                      <a:pt x="211" y="325"/>
                      <a:pt x="211" y="325"/>
                    </a:cubicBezTo>
                    <a:cubicBezTo>
                      <a:pt x="211" y="322"/>
                      <a:pt x="211" y="322"/>
                      <a:pt x="211" y="3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3">
                <a:extLst>
                  <a:ext uri="{FF2B5EF4-FFF2-40B4-BE49-F238E27FC236}">
                    <a16:creationId xmlns:a16="http://schemas.microsoft.com/office/drawing/2014/main" id="{5E8AF783-2A17-43A5-B700-2C7267014EBB}"/>
                  </a:ext>
                </a:extLst>
              </p:cNvPr>
              <p:cNvSpPr>
                <a:spLocks/>
              </p:cNvSpPr>
              <p:nvPr/>
            </p:nvSpPr>
            <p:spPr bwMode="white">
              <a:xfrm>
                <a:off x="10968038" y="-2673350"/>
                <a:ext cx="642938" cy="984250"/>
              </a:xfrm>
              <a:custGeom>
                <a:avLst/>
                <a:gdLst>
                  <a:gd name="T0" fmla="*/ 204 w 415"/>
                  <a:gd name="T1" fmla="*/ 251 h 634"/>
                  <a:gd name="T2" fmla="*/ 280 w 415"/>
                  <a:gd name="T3" fmla="*/ 63 h 634"/>
                  <a:gd name="T4" fmla="*/ 303 w 415"/>
                  <a:gd name="T5" fmla="*/ 19 h 634"/>
                  <a:gd name="T6" fmla="*/ 339 w 415"/>
                  <a:gd name="T7" fmla="*/ 2 h 634"/>
                  <a:gd name="T8" fmla="*/ 374 w 415"/>
                  <a:gd name="T9" fmla="*/ 10 h 634"/>
                  <a:gd name="T10" fmla="*/ 403 w 415"/>
                  <a:gd name="T11" fmla="*/ 29 h 634"/>
                  <a:gd name="T12" fmla="*/ 415 w 415"/>
                  <a:gd name="T13" fmla="*/ 58 h 634"/>
                  <a:gd name="T14" fmla="*/ 408 w 415"/>
                  <a:gd name="T15" fmla="*/ 97 h 634"/>
                  <a:gd name="T16" fmla="*/ 201 w 415"/>
                  <a:gd name="T17" fmla="*/ 588 h 634"/>
                  <a:gd name="T18" fmla="*/ 147 w 415"/>
                  <a:gd name="T19" fmla="*/ 634 h 634"/>
                  <a:gd name="T20" fmla="*/ 100 w 415"/>
                  <a:gd name="T21" fmla="*/ 620 h 634"/>
                  <a:gd name="T22" fmla="*/ 76 w 415"/>
                  <a:gd name="T23" fmla="*/ 578 h 634"/>
                  <a:gd name="T24" fmla="*/ 83 w 415"/>
                  <a:gd name="T25" fmla="*/ 539 h 634"/>
                  <a:gd name="T26" fmla="*/ 140 w 415"/>
                  <a:gd name="T27" fmla="*/ 407 h 634"/>
                  <a:gd name="T28" fmla="*/ 7 w 415"/>
                  <a:gd name="T29" fmla="*/ 95 h 634"/>
                  <a:gd name="T30" fmla="*/ 0 w 415"/>
                  <a:gd name="T31" fmla="*/ 56 h 634"/>
                  <a:gd name="T32" fmla="*/ 24 w 415"/>
                  <a:gd name="T33" fmla="*/ 14 h 634"/>
                  <a:gd name="T34" fmla="*/ 73 w 415"/>
                  <a:gd name="T35" fmla="*/ 0 h 634"/>
                  <a:gd name="T36" fmla="*/ 109 w 415"/>
                  <a:gd name="T37" fmla="*/ 17 h 634"/>
                  <a:gd name="T38" fmla="*/ 133 w 415"/>
                  <a:gd name="T39" fmla="*/ 61 h 634"/>
                  <a:gd name="T40" fmla="*/ 204 w 415"/>
                  <a:gd name="T41" fmla="*/ 2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5" h="634">
                    <a:moveTo>
                      <a:pt x="204" y="251"/>
                    </a:moveTo>
                    <a:cubicBezTo>
                      <a:pt x="280" y="63"/>
                      <a:pt x="280" y="63"/>
                      <a:pt x="280" y="63"/>
                    </a:cubicBezTo>
                    <a:cubicBezTo>
                      <a:pt x="287" y="44"/>
                      <a:pt x="296" y="29"/>
                      <a:pt x="303" y="19"/>
                    </a:cubicBezTo>
                    <a:cubicBezTo>
                      <a:pt x="310" y="10"/>
                      <a:pt x="325" y="2"/>
                      <a:pt x="339" y="2"/>
                    </a:cubicBezTo>
                    <a:cubicBezTo>
                      <a:pt x="351" y="2"/>
                      <a:pt x="363" y="5"/>
                      <a:pt x="374" y="10"/>
                    </a:cubicBezTo>
                    <a:cubicBezTo>
                      <a:pt x="386" y="14"/>
                      <a:pt x="396" y="22"/>
                      <a:pt x="403" y="29"/>
                    </a:cubicBezTo>
                    <a:cubicBezTo>
                      <a:pt x="410" y="39"/>
                      <a:pt x="415" y="49"/>
                      <a:pt x="415" y="58"/>
                    </a:cubicBezTo>
                    <a:cubicBezTo>
                      <a:pt x="415" y="73"/>
                      <a:pt x="412" y="88"/>
                      <a:pt x="408" y="97"/>
                    </a:cubicBezTo>
                    <a:cubicBezTo>
                      <a:pt x="201" y="588"/>
                      <a:pt x="201" y="588"/>
                      <a:pt x="201" y="588"/>
                    </a:cubicBezTo>
                    <a:cubicBezTo>
                      <a:pt x="190" y="617"/>
                      <a:pt x="171" y="634"/>
                      <a:pt x="147" y="634"/>
                    </a:cubicBezTo>
                    <a:cubicBezTo>
                      <a:pt x="130" y="634"/>
                      <a:pt x="114" y="630"/>
                      <a:pt x="100" y="620"/>
                    </a:cubicBezTo>
                    <a:cubicBezTo>
                      <a:pt x="85" y="610"/>
                      <a:pt x="78" y="595"/>
                      <a:pt x="76" y="578"/>
                    </a:cubicBezTo>
                    <a:cubicBezTo>
                      <a:pt x="76" y="566"/>
                      <a:pt x="78" y="554"/>
                      <a:pt x="83" y="539"/>
                    </a:cubicBezTo>
                    <a:cubicBezTo>
                      <a:pt x="140" y="407"/>
                      <a:pt x="140" y="407"/>
                      <a:pt x="140" y="407"/>
                    </a:cubicBezTo>
                    <a:cubicBezTo>
                      <a:pt x="7" y="95"/>
                      <a:pt x="7" y="95"/>
                      <a:pt x="7" y="95"/>
                    </a:cubicBezTo>
                    <a:cubicBezTo>
                      <a:pt x="2" y="83"/>
                      <a:pt x="0" y="68"/>
                      <a:pt x="0" y="56"/>
                    </a:cubicBezTo>
                    <a:cubicBezTo>
                      <a:pt x="0" y="39"/>
                      <a:pt x="7" y="27"/>
                      <a:pt x="24" y="14"/>
                    </a:cubicBezTo>
                    <a:cubicBezTo>
                      <a:pt x="38" y="5"/>
                      <a:pt x="57" y="0"/>
                      <a:pt x="73" y="0"/>
                    </a:cubicBezTo>
                    <a:cubicBezTo>
                      <a:pt x="88" y="0"/>
                      <a:pt x="100" y="5"/>
                      <a:pt x="109" y="17"/>
                    </a:cubicBezTo>
                    <a:cubicBezTo>
                      <a:pt x="119" y="27"/>
                      <a:pt x="126" y="41"/>
                      <a:pt x="133" y="61"/>
                    </a:cubicBezTo>
                    <a:lnTo>
                      <a:pt x="2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a:extLst>
                <a:ext uri="{FF2B5EF4-FFF2-40B4-BE49-F238E27FC236}">
                  <a16:creationId xmlns:a16="http://schemas.microsoft.com/office/drawing/2014/main" id="{0CA71056-A66A-4C79-BCD7-07434BCBBDE2}"/>
                </a:ext>
              </a:extLst>
            </p:cNvPr>
            <p:cNvGrpSpPr/>
            <p:nvPr/>
          </p:nvGrpSpPr>
          <p:grpSpPr bwMode="white">
            <a:xfrm>
              <a:off x="5747340" y="4949127"/>
              <a:ext cx="6250395" cy="612242"/>
              <a:chOff x="6216650" y="-1446213"/>
              <a:chExt cx="6126163" cy="600076"/>
            </a:xfrm>
            <a:grpFill/>
          </p:grpSpPr>
          <p:sp>
            <p:nvSpPr>
              <p:cNvPr id="19" name="Freeform 14">
                <a:extLst>
                  <a:ext uri="{FF2B5EF4-FFF2-40B4-BE49-F238E27FC236}">
                    <a16:creationId xmlns:a16="http://schemas.microsoft.com/office/drawing/2014/main" id="{E6B4DD6D-9256-4DC6-96DF-7567A284F949}"/>
                  </a:ext>
                </a:extLst>
              </p:cNvPr>
              <p:cNvSpPr>
                <a:spLocks/>
              </p:cNvSpPr>
              <p:nvPr/>
            </p:nvSpPr>
            <p:spPr bwMode="white">
              <a:xfrm>
                <a:off x="6216650" y="-1435100"/>
                <a:ext cx="546100" cy="588963"/>
              </a:xfrm>
              <a:custGeom>
                <a:avLst/>
                <a:gdLst>
                  <a:gd name="T0" fmla="*/ 352 w 352"/>
                  <a:gd name="T1" fmla="*/ 76 h 379"/>
                  <a:gd name="T2" fmla="*/ 324 w 352"/>
                  <a:gd name="T3" fmla="*/ 98 h 379"/>
                  <a:gd name="T4" fmla="*/ 267 w 352"/>
                  <a:gd name="T5" fmla="*/ 52 h 379"/>
                  <a:gd name="T6" fmla="*/ 195 w 352"/>
                  <a:gd name="T7" fmla="*/ 36 h 379"/>
                  <a:gd name="T8" fmla="*/ 115 w 352"/>
                  <a:gd name="T9" fmla="*/ 57 h 379"/>
                  <a:gd name="T10" fmla="*/ 58 w 352"/>
                  <a:gd name="T11" fmla="*/ 112 h 379"/>
                  <a:gd name="T12" fmla="*/ 38 w 352"/>
                  <a:gd name="T13" fmla="*/ 191 h 379"/>
                  <a:gd name="T14" fmla="*/ 83 w 352"/>
                  <a:gd name="T15" fmla="*/ 301 h 379"/>
                  <a:gd name="T16" fmla="*/ 197 w 352"/>
                  <a:gd name="T17" fmla="*/ 345 h 379"/>
                  <a:gd name="T18" fmla="*/ 324 w 352"/>
                  <a:gd name="T19" fmla="*/ 286 h 379"/>
                  <a:gd name="T20" fmla="*/ 352 w 352"/>
                  <a:gd name="T21" fmla="*/ 308 h 379"/>
                  <a:gd name="T22" fmla="*/ 285 w 352"/>
                  <a:gd name="T23" fmla="*/ 361 h 379"/>
                  <a:gd name="T24" fmla="*/ 195 w 352"/>
                  <a:gd name="T25" fmla="*/ 379 h 379"/>
                  <a:gd name="T26" fmla="*/ 45 w 352"/>
                  <a:gd name="T27" fmla="*/ 316 h 379"/>
                  <a:gd name="T28" fmla="*/ 0 w 352"/>
                  <a:gd name="T29" fmla="*/ 188 h 379"/>
                  <a:gd name="T30" fmla="*/ 55 w 352"/>
                  <a:gd name="T31" fmla="*/ 54 h 379"/>
                  <a:gd name="T32" fmla="*/ 194 w 352"/>
                  <a:gd name="T33" fmla="*/ 0 h 379"/>
                  <a:gd name="T34" fmla="*/ 285 w 352"/>
                  <a:gd name="T35" fmla="*/ 20 h 379"/>
                  <a:gd name="T36" fmla="*/ 352 w 352"/>
                  <a:gd name="T37" fmla="*/ 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79">
                    <a:moveTo>
                      <a:pt x="352" y="76"/>
                    </a:moveTo>
                    <a:cubicBezTo>
                      <a:pt x="324" y="98"/>
                      <a:pt x="324" y="98"/>
                      <a:pt x="324" y="98"/>
                    </a:cubicBezTo>
                    <a:cubicBezTo>
                      <a:pt x="308" y="78"/>
                      <a:pt x="289" y="62"/>
                      <a:pt x="267" y="52"/>
                    </a:cubicBezTo>
                    <a:cubicBezTo>
                      <a:pt x="245" y="41"/>
                      <a:pt x="221" y="36"/>
                      <a:pt x="195" y="36"/>
                    </a:cubicBezTo>
                    <a:cubicBezTo>
                      <a:pt x="166" y="36"/>
                      <a:pt x="139" y="43"/>
                      <a:pt x="115" y="57"/>
                    </a:cubicBezTo>
                    <a:cubicBezTo>
                      <a:pt x="90" y="71"/>
                      <a:pt x="71" y="89"/>
                      <a:pt x="58" y="112"/>
                    </a:cubicBezTo>
                    <a:cubicBezTo>
                      <a:pt x="44" y="136"/>
                      <a:pt x="38" y="162"/>
                      <a:pt x="38" y="191"/>
                    </a:cubicBezTo>
                    <a:cubicBezTo>
                      <a:pt x="38" y="235"/>
                      <a:pt x="53" y="272"/>
                      <a:pt x="83" y="301"/>
                    </a:cubicBezTo>
                    <a:cubicBezTo>
                      <a:pt x="113" y="331"/>
                      <a:pt x="151" y="345"/>
                      <a:pt x="197" y="345"/>
                    </a:cubicBezTo>
                    <a:cubicBezTo>
                      <a:pt x="247" y="345"/>
                      <a:pt x="290" y="326"/>
                      <a:pt x="324" y="286"/>
                    </a:cubicBezTo>
                    <a:cubicBezTo>
                      <a:pt x="352" y="308"/>
                      <a:pt x="352" y="308"/>
                      <a:pt x="352" y="308"/>
                    </a:cubicBezTo>
                    <a:cubicBezTo>
                      <a:pt x="334" y="330"/>
                      <a:pt x="312" y="348"/>
                      <a:pt x="285" y="361"/>
                    </a:cubicBezTo>
                    <a:cubicBezTo>
                      <a:pt x="258" y="373"/>
                      <a:pt x="228" y="379"/>
                      <a:pt x="195" y="379"/>
                    </a:cubicBezTo>
                    <a:cubicBezTo>
                      <a:pt x="132" y="379"/>
                      <a:pt x="82" y="358"/>
                      <a:pt x="45" y="316"/>
                    </a:cubicBezTo>
                    <a:cubicBezTo>
                      <a:pt x="15" y="281"/>
                      <a:pt x="0" y="238"/>
                      <a:pt x="0" y="188"/>
                    </a:cubicBezTo>
                    <a:cubicBezTo>
                      <a:pt x="0" y="135"/>
                      <a:pt x="18" y="91"/>
                      <a:pt x="55" y="54"/>
                    </a:cubicBezTo>
                    <a:cubicBezTo>
                      <a:pt x="92" y="18"/>
                      <a:pt x="139" y="0"/>
                      <a:pt x="194" y="0"/>
                    </a:cubicBezTo>
                    <a:cubicBezTo>
                      <a:pt x="228" y="0"/>
                      <a:pt x="258" y="7"/>
                      <a:pt x="285" y="20"/>
                    </a:cubicBezTo>
                    <a:cubicBezTo>
                      <a:pt x="313" y="34"/>
                      <a:pt x="335" y="52"/>
                      <a:pt x="35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a:extLst>
                  <a:ext uri="{FF2B5EF4-FFF2-40B4-BE49-F238E27FC236}">
                    <a16:creationId xmlns:a16="http://schemas.microsoft.com/office/drawing/2014/main" id="{C922EAF3-F525-4468-8F82-A3A7122662C0}"/>
                  </a:ext>
                </a:extLst>
              </p:cNvPr>
              <p:cNvSpPr>
                <a:spLocks noEditPoints="1"/>
              </p:cNvSpPr>
              <p:nvPr/>
            </p:nvSpPr>
            <p:spPr bwMode="white">
              <a:xfrm>
                <a:off x="6846888"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8"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a:extLst>
                  <a:ext uri="{FF2B5EF4-FFF2-40B4-BE49-F238E27FC236}">
                    <a16:creationId xmlns:a16="http://schemas.microsoft.com/office/drawing/2014/main" id="{7212C5D0-15D5-401F-8294-0FCFC06A1682}"/>
                  </a:ext>
                </a:extLst>
              </p:cNvPr>
              <p:cNvSpPr>
                <a:spLocks/>
              </p:cNvSpPr>
              <p:nvPr/>
            </p:nvSpPr>
            <p:spPr bwMode="white">
              <a:xfrm>
                <a:off x="7351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7" y="33"/>
                      <a:pt x="76" y="38"/>
                      <a:pt x="66"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a:extLst>
                  <a:ext uri="{FF2B5EF4-FFF2-40B4-BE49-F238E27FC236}">
                    <a16:creationId xmlns:a16="http://schemas.microsoft.com/office/drawing/2014/main" id="{AB8FF393-5D19-47C9-A1EE-55FE514E9442}"/>
                  </a:ext>
                </a:extLst>
              </p:cNvPr>
              <p:cNvSpPr>
                <a:spLocks/>
              </p:cNvSpPr>
              <p:nvPr/>
            </p:nvSpPr>
            <p:spPr bwMode="white">
              <a:xfrm>
                <a:off x="7580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a:extLst>
                  <a:ext uri="{FF2B5EF4-FFF2-40B4-BE49-F238E27FC236}">
                    <a16:creationId xmlns:a16="http://schemas.microsoft.com/office/drawing/2014/main" id="{3A62D1A2-D8AB-4A50-8743-D9332C4E15D9}"/>
                  </a:ext>
                </a:extLst>
              </p:cNvPr>
              <p:cNvSpPr>
                <a:spLocks noEditPoints="1"/>
              </p:cNvSpPr>
              <p:nvPr/>
            </p:nvSpPr>
            <p:spPr bwMode="white">
              <a:xfrm>
                <a:off x="7845425" y="-1446213"/>
                <a:ext cx="87313" cy="585788"/>
              </a:xfrm>
              <a:custGeom>
                <a:avLst/>
                <a:gdLst>
                  <a:gd name="T0" fmla="*/ 28 w 56"/>
                  <a:gd name="T1" fmla="*/ 0 h 377"/>
                  <a:gd name="T2" fmla="*/ 48 w 56"/>
                  <a:gd name="T3" fmla="*/ 9 h 377"/>
                  <a:gd name="T4" fmla="*/ 56 w 56"/>
                  <a:gd name="T5" fmla="*/ 29 h 377"/>
                  <a:gd name="T6" fmla="*/ 48 w 56"/>
                  <a:gd name="T7" fmla="*/ 49 h 377"/>
                  <a:gd name="T8" fmla="*/ 28 w 56"/>
                  <a:gd name="T9" fmla="*/ 57 h 377"/>
                  <a:gd name="T10" fmla="*/ 8 w 56"/>
                  <a:gd name="T11" fmla="*/ 49 h 377"/>
                  <a:gd name="T12" fmla="*/ 0 w 56"/>
                  <a:gd name="T13" fmla="*/ 29 h 377"/>
                  <a:gd name="T14" fmla="*/ 8 w 56"/>
                  <a:gd name="T15" fmla="*/ 9 h 377"/>
                  <a:gd name="T16" fmla="*/ 28 w 56"/>
                  <a:gd name="T17" fmla="*/ 0 h 377"/>
                  <a:gd name="T18" fmla="*/ 11 w 56"/>
                  <a:gd name="T19" fmla="*/ 110 h 377"/>
                  <a:gd name="T20" fmla="*/ 45 w 56"/>
                  <a:gd name="T21" fmla="*/ 110 h 377"/>
                  <a:gd name="T22" fmla="*/ 45 w 56"/>
                  <a:gd name="T23" fmla="*/ 377 h 377"/>
                  <a:gd name="T24" fmla="*/ 11 w 56"/>
                  <a:gd name="T25" fmla="*/ 377 h 377"/>
                  <a:gd name="T26" fmla="*/ 11 w 56"/>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77">
                    <a:moveTo>
                      <a:pt x="28" y="0"/>
                    </a:moveTo>
                    <a:cubicBezTo>
                      <a:pt x="36" y="0"/>
                      <a:pt x="43" y="3"/>
                      <a:pt x="48" y="9"/>
                    </a:cubicBezTo>
                    <a:cubicBezTo>
                      <a:pt x="54" y="14"/>
                      <a:pt x="56" y="21"/>
                      <a:pt x="56" y="29"/>
                    </a:cubicBezTo>
                    <a:cubicBezTo>
                      <a:pt x="56" y="37"/>
                      <a:pt x="54" y="43"/>
                      <a:pt x="48" y="49"/>
                    </a:cubicBezTo>
                    <a:cubicBezTo>
                      <a:pt x="43" y="54"/>
                      <a:pt x="36" y="57"/>
                      <a:pt x="28" y="57"/>
                    </a:cubicBezTo>
                    <a:cubicBezTo>
                      <a:pt x="20" y="57"/>
                      <a:pt x="14" y="54"/>
                      <a:pt x="8" y="49"/>
                    </a:cubicBezTo>
                    <a:cubicBezTo>
                      <a:pt x="3" y="43"/>
                      <a:pt x="0" y="37"/>
                      <a:pt x="0" y="29"/>
                    </a:cubicBezTo>
                    <a:cubicBezTo>
                      <a:pt x="0" y="21"/>
                      <a:pt x="3" y="14"/>
                      <a:pt x="8" y="9"/>
                    </a:cubicBezTo>
                    <a:cubicBezTo>
                      <a:pt x="14" y="3"/>
                      <a:pt x="20" y="0"/>
                      <a:pt x="28" y="0"/>
                    </a:cubicBezTo>
                    <a:close/>
                    <a:moveTo>
                      <a:pt x="11" y="110"/>
                    </a:moveTo>
                    <a:cubicBezTo>
                      <a:pt x="45" y="110"/>
                      <a:pt x="45" y="110"/>
                      <a:pt x="45" y="110"/>
                    </a:cubicBezTo>
                    <a:cubicBezTo>
                      <a:pt x="45" y="377"/>
                      <a:pt x="45" y="377"/>
                      <a:pt x="45"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a:extLst>
                  <a:ext uri="{FF2B5EF4-FFF2-40B4-BE49-F238E27FC236}">
                    <a16:creationId xmlns:a16="http://schemas.microsoft.com/office/drawing/2014/main" id="{430ABF47-1B4F-41C8-B44D-D8CA7C7D731B}"/>
                  </a:ext>
                </a:extLst>
              </p:cNvPr>
              <p:cNvSpPr>
                <a:spLocks/>
              </p:cNvSpPr>
              <p:nvPr/>
            </p:nvSpPr>
            <p:spPr bwMode="white">
              <a:xfrm>
                <a:off x="7997825" y="-1446213"/>
                <a:ext cx="200025" cy="585788"/>
              </a:xfrm>
              <a:custGeom>
                <a:avLst/>
                <a:gdLst>
                  <a:gd name="T0" fmla="*/ 129 w 129"/>
                  <a:gd name="T1" fmla="*/ 7 h 377"/>
                  <a:gd name="T2" fmla="*/ 129 w 129"/>
                  <a:gd name="T3" fmla="*/ 41 h 377"/>
                  <a:gd name="T4" fmla="*/ 96 w 129"/>
                  <a:gd name="T5" fmla="*/ 33 h 377"/>
                  <a:gd name="T6" fmla="*/ 80 w 129"/>
                  <a:gd name="T7" fmla="*/ 37 h 377"/>
                  <a:gd name="T8" fmla="*/ 71 w 129"/>
                  <a:gd name="T9" fmla="*/ 46 h 377"/>
                  <a:gd name="T10" fmla="*/ 69 w 129"/>
                  <a:gd name="T11" fmla="*/ 74 h 377"/>
                  <a:gd name="T12" fmla="*/ 69 w 129"/>
                  <a:gd name="T13" fmla="*/ 110 h 377"/>
                  <a:gd name="T14" fmla="*/ 125 w 129"/>
                  <a:gd name="T15" fmla="*/ 110 h 377"/>
                  <a:gd name="T16" fmla="*/ 125 w 129"/>
                  <a:gd name="T17" fmla="*/ 140 h 377"/>
                  <a:gd name="T18" fmla="*/ 69 w 129"/>
                  <a:gd name="T19" fmla="*/ 140 h 377"/>
                  <a:gd name="T20" fmla="*/ 69 w 129"/>
                  <a:gd name="T21" fmla="*/ 377 h 377"/>
                  <a:gd name="T22" fmla="*/ 35 w 129"/>
                  <a:gd name="T23" fmla="*/ 377 h 377"/>
                  <a:gd name="T24" fmla="*/ 35 w 129"/>
                  <a:gd name="T25" fmla="*/ 140 h 377"/>
                  <a:gd name="T26" fmla="*/ 0 w 129"/>
                  <a:gd name="T27" fmla="*/ 140 h 377"/>
                  <a:gd name="T28" fmla="*/ 0 w 129"/>
                  <a:gd name="T29" fmla="*/ 110 h 377"/>
                  <a:gd name="T30" fmla="*/ 35 w 129"/>
                  <a:gd name="T31" fmla="*/ 110 h 377"/>
                  <a:gd name="T32" fmla="*/ 35 w 129"/>
                  <a:gd name="T33" fmla="*/ 69 h 377"/>
                  <a:gd name="T34" fmla="*/ 40 w 129"/>
                  <a:gd name="T35" fmla="*/ 28 h 377"/>
                  <a:gd name="T36" fmla="*/ 58 w 129"/>
                  <a:gd name="T37" fmla="*/ 8 h 377"/>
                  <a:gd name="T38" fmla="*/ 89 w 129"/>
                  <a:gd name="T39" fmla="*/ 0 h 377"/>
                  <a:gd name="T40" fmla="*/ 129 w 129"/>
                  <a:gd name="T41" fmla="*/ 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377">
                    <a:moveTo>
                      <a:pt x="129" y="7"/>
                    </a:moveTo>
                    <a:cubicBezTo>
                      <a:pt x="129" y="41"/>
                      <a:pt x="129" y="41"/>
                      <a:pt x="129" y="41"/>
                    </a:cubicBezTo>
                    <a:cubicBezTo>
                      <a:pt x="116" y="36"/>
                      <a:pt x="105" y="33"/>
                      <a:pt x="96" y="33"/>
                    </a:cubicBezTo>
                    <a:cubicBezTo>
                      <a:pt x="89" y="33"/>
                      <a:pt x="84" y="34"/>
                      <a:pt x="80" y="37"/>
                    </a:cubicBezTo>
                    <a:cubicBezTo>
                      <a:pt x="75" y="40"/>
                      <a:pt x="72" y="43"/>
                      <a:pt x="71" y="46"/>
                    </a:cubicBezTo>
                    <a:cubicBezTo>
                      <a:pt x="70" y="50"/>
                      <a:pt x="69" y="59"/>
                      <a:pt x="69" y="74"/>
                    </a:cubicBezTo>
                    <a:cubicBezTo>
                      <a:pt x="69" y="110"/>
                      <a:pt x="69" y="110"/>
                      <a:pt x="69" y="110"/>
                    </a:cubicBezTo>
                    <a:cubicBezTo>
                      <a:pt x="125" y="110"/>
                      <a:pt x="125" y="110"/>
                      <a:pt x="125" y="110"/>
                    </a:cubicBezTo>
                    <a:cubicBezTo>
                      <a:pt x="125" y="140"/>
                      <a:pt x="125" y="140"/>
                      <a:pt x="125" y="140"/>
                    </a:cubicBezTo>
                    <a:cubicBezTo>
                      <a:pt x="69" y="140"/>
                      <a:pt x="69" y="140"/>
                      <a:pt x="69" y="140"/>
                    </a:cubicBezTo>
                    <a:cubicBezTo>
                      <a:pt x="69" y="377"/>
                      <a:pt x="69" y="377"/>
                      <a:pt x="69" y="377"/>
                    </a:cubicBezTo>
                    <a:cubicBezTo>
                      <a:pt x="35" y="377"/>
                      <a:pt x="35" y="377"/>
                      <a:pt x="35" y="377"/>
                    </a:cubicBezTo>
                    <a:cubicBezTo>
                      <a:pt x="35" y="140"/>
                      <a:pt x="35" y="140"/>
                      <a:pt x="35" y="140"/>
                    </a:cubicBezTo>
                    <a:cubicBezTo>
                      <a:pt x="0" y="140"/>
                      <a:pt x="0" y="140"/>
                      <a:pt x="0" y="140"/>
                    </a:cubicBezTo>
                    <a:cubicBezTo>
                      <a:pt x="0" y="110"/>
                      <a:pt x="0" y="110"/>
                      <a:pt x="0" y="110"/>
                    </a:cubicBezTo>
                    <a:cubicBezTo>
                      <a:pt x="35" y="110"/>
                      <a:pt x="35" y="110"/>
                      <a:pt x="35" y="110"/>
                    </a:cubicBezTo>
                    <a:cubicBezTo>
                      <a:pt x="35" y="69"/>
                      <a:pt x="35" y="69"/>
                      <a:pt x="35" y="69"/>
                    </a:cubicBezTo>
                    <a:cubicBezTo>
                      <a:pt x="35" y="50"/>
                      <a:pt x="37" y="36"/>
                      <a:pt x="40" y="28"/>
                    </a:cubicBezTo>
                    <a:cubicBezTo>
                      <a:pt x="44" y="20"/>
                      <a:pt x="50" y="13"/>
                      <a:pt x="58" y="8"/>
                    </a:cubicBezTo>
                    <a:cubicBezTo>
                      <a:pt x="66" y="3"/>
                      <a:pt x="77" y="0"/>
                      <a:pt x="89" y="0"/>
                    </a:cubicBezTo>
                    <a:cubicBezTo>
                      <a:pt x="100" y="0"/>
                      <a:pt x="113" y="3"/>
                      <a:pt x="12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a:extLst>
                  <a:ext uri="{FF2B5EF4-FFF2-40B4-BE49-F238E27FC236}">
                    <a16:creationId xmlns:a16="http://schemas.microsoft.com/office/drawing/2014/main" id="{11B6976A-C027-4597-8DDF-BB8167AAF3C0}"/>
                  </a:ext>
                </a:extLst>
              </p:cNvPr>
              <p:cNvSpPr>
                <a:spLocks noEditPoints="1"/>
              </p:cNvSpPr>
              <p:nvPr/>
            </p:nvSpPr>
            <p:spPr bwMode="white">
              <a:xfrm>
                <a:off x="8245475" y="-1446213"/>
                <a:ext cx="88900" cy="585788"/>
              </a:xfrm>
              <a:custGeom>
                <a:avLst/>
                <a:gdLst>
                  <a:gd name="T0" fmla="*/ 28 w 57"/>
                  <a:gd name="T1" fmla="*/ 0 h 377"/>
                  <a:gd name="T2" fmla="*/ 48 w 57"/>
                  <a:gd name="T3" fmla="*/ 9 h 377"/>
                  <a:gd name="T4" fmla="*/ 57 w 57"/>
                  <a:gd name="T5" fmla="*/ 29 h 377"/>
                  <a:gd name="T6" fmla="*/ 48 w 57"/>
                  <a:gd name="T7" fmla="*/ 49 h 377"/>
                  <a:gd name="T8" fmla="*/ 28 w 57"/>
                  <a:gd name="T9" fmla="*/ 57 h 377"/>
                  <a:gd name="T10" fmla="*/ 8 w 57"/>
                  <a:gd name="T11" fmla="*/ 49 h 377"/>
                  <a:gd name="T12" fmla="*/ 0 w 57"/>
                  <a:gd name="T13" fmla="*/ 29 h 377"/>
                  <a:gd name="T14" fmla="*/ 8 w 57"/>
                  <a:gd name="T15" fmla="*/ 9 h 377"/>
                  <a:gd name="T16" fmla="*/ 28 w 57"/>
                  <a:gd name="T17" fmla="*/ 0 h 377"/>
                  <a:gd name="T18" fmla="*/ 11 w 57"/>
                  <a:gd name="T19" fmla="*/ 110 h 377"/>
                  <a:gd name="T20" fmla="*/ 46 w 57"/>
                  <a:gd name="T21" fmla="*/ 110 h 377"/>
                  <a:gd name="T22" fmla="*/ 46 w 57"/>
                  <a:gd name="T23" fmla="*/ 377 h 377"/>
                  <a:gd name="T24" fmla="*/ 11 w 57"/>
                  <a:gd name="T25" fmla="*/ 377 h 377"/>
                  <a:gd name="T26" fmla="*/ 11 w 57"/>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77">
                    <a:moveTo>
                      <a:pt x="28" y="0"/>
                    </a:moveTo>
                    <a:cubicBezTo>
                      <a:pt x="36" y="0"/>
                      <a:pt x="43" y="3"/>
                      <a:pt x="48" y="9"/>
                    </a:cubicBezTo>
                    <a:cubicBezTo>
                      <a:pt x="54" y="14"/>
                      <a:pt x="57" y="21"/>
                      <a:pt x="57" y="29"/>
                    </a:cubicBezTo>
                    <a:cubicBezTo>
                      <a:pt x="57" y="37"/>
                      <a:pt x="54" y="43"/>
                      <a:pt x="48" y="49"/>
                    </a:cubicBezTo>
                    <a:cubicBezTo>
                      <a:pt x="43" y="54"/>
                      <a:pt x="36" y="57"/>
                      <a:pt x="28" y="57"/>
                    </a:cubicBezTo>
                    <a:cubicBezTo>
                      <a:pt x="21" y="57"/>
                      <a:pt x="14" y="54"/>
                      <a:pt x="8" y="49"/>
                    </a:cubicBezTo>
                    <a:cubicBezTo>
                      <a:pt x="3" y="43"/>
                      <a:pt x="0" y="37"/>
                      <a:pt x="0" y="29"/>
                    </a:cubicBezTo>
                    <a:cubicBezTo>
                      <a:pt x="0" y="21"/>
                      <a:pt x="3" y="14"/>
                      <a:pt x="8" y="9"/>
                    </a:cubicBezTo>
                    <a:cubicBezTo>
                      <a:pt x="14" y="3"/>
                      <a:pt x="21" y="0"/>
                      <a:pt x="28" y="0"/>
                    </a:cubicBezTo>
                    <a:close/>
                    <a:moveTo>
                      <a:pt x="11" y="110"/>
                    </a:moveTo>
                    <a:cubicBezTo>
                      <a:pt x="46" y="110"/>
                      <a:pt x="46" y="110"/>
                      <a:pt x="46" y="110"/>
                    </a:cubicBezTo>
                    <a:cubicBezTo>
                      <a:pt x="46" y="377"/>
                      <a:pt x="46" y="377"/>
                      <a:pt x="46"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a:extLst>
                  <a:ext uri="{FF2B5EF4-FFF2-40B4-BE49-F238E27FC236}">
                    <a16:creationId xmlns:a16="http://schemas.microsoft.com/office/drawing/2014/main" id="{6F784D31-D093-41CF-8EB1-6773A0E23B24}"/>
                  </a:ext>
                </a:extLst>
              </p:cNvPr>
              <p:cNvSpPr>
                <a:spLocks noEditPoints="1"/>
              </p:cNvSpPr>
              <p:nvPr/>
            </p:nvSpPr>
            <p:spPr bwMode="white">
              <a:xfrm>
                <a:off x="8407400"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9"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a:extLst>
                  <a:ext uri="{FF2B5EF4-FFF2-40B4-BE49-F238E27FC236}">
                    <a16:creationId xmlns:a16="http://schemas.microsoft.com/office/drawing/2014/main" id="{67C7F794-0A73-4ED5-B3CB-0ADD210D9A26}"/>
                  </a:ext>
                </a:extLst>
              </p:cNvPr>
              <p:cNvSpPr>
                <a:spLocks noEditPoints="1"/>
              </p:cNvSpPr>
              <p:nvPr/>
            </p:nvSpPr>
            <p:spPr bwMode="white">
              <a:xfrm>
                <a:off x="8915400" y="-1435100"/>
                <a:ext cx="430213" cy="585788"/>
              </a:xfrm>
              <a:custGeom>
                <a:avLst/>
                <a:gdLst>
                  <a:gd name="T0" fmla="*/ 277 w 277"/>
                  <a:gd name="T1" fmla="*/ 0 h 377"/>
                  <a:gd name="T2" fmla="*/ 277 w 277"/>
                  <a:gd name="T3" fmla="*/ 370 h 377"/>
                  <a:gd name="T4" fmla="*/ 244 w 277"/>
                  <a:gd name="T5" fmla="*/ 370 h 377"/>
                  <a:gd name="T6" fmla="*/ 244 w 277"/>
                  <a:gd name="T7" fmla="*/ 325 h 377"/>
                  <a:gd name="T8" fmla="*/ 195 w 277"/>
                  <a:gd name="T9" fmla="*/ 364 h 377"/>
                  <a:gd name="T10" fmla="*/ 136 w 277"/>
                  <a:gd name="T11" fmla="*/ 377 h 377"/>
                  <a:gd name="T12" fmla="*/ 40 w 277"/>
                  <a:gd name="T13" fmla="*/ 336 h 377"/>
                  <a:gd name="T14" fmla="*/ 0 w 277"/>
                  <a:gd name="T15" fmla="*/ 236 h 377"/>
                  <a:gd name="T16" fmla="*/ 40 w 277"/>
                  <a:gd name="T17" fmla="*/ 138 h 377"/>
                  <a:gd name="T18" fmla="*/ 137 w 277"/>
                  <a:gd name="T19" fmla="*/ 97 h 377"/>
                  <a:gd name="T20" fmla="*/ 197 w 277"/>
                  <a:gd name="T21" fmla="*/ 111 h 377"/>
                  <a:gd name="T22" fmla="*/ 244 w 277"/>
                  <a:gd name="T23" fmla="*/ 153 h 377"/>
                  <a:gd name="T24" fmla="*/ 244 w 277"/>
                  <a:gd name="T25" fmla="*/ 0 h 377"/>
                  <a:gd name="T26" fmla="*/ 277 w 277"/>
                  <a:gd name="T27" fmla="*/ 0 h 377"/>
                  <a:gd name="T28" fmla="*/ 140 w 277"/>
                  <a:gd name="T29" fmla="*/ 130 h 377"/>
                  <a:gd name="T30" fmla="*/ 87 w 277"/>
                  <a:gd name="T31" fmla="*/ 144 h 377"/>
                  <a:gd name="T32" fmla="*/ 49 w 277"/>
                  <a:gd name="T33" fmla="*/ 183 h 377"/>
                  <a:gd name="T34" fmla="*/ 34 w 277"/>
                  <a:gd name="T35" fmla="*/ 237 h 377"/>
                  <a:gd name="T36" fmla="*/ 49 w 277"/>
                  <a:gd name="T37" fmla="*/ 291 h 377"/>
                  <a:gd name="T38" fmla="*/ 88 w 277"/>
                  <a:gd name="T39" fmla="*/ 331 h 377"/>
                  <a:gd name="T40" fmla="*/ 140 w 277"/>
                  <a:gd name="T41" fmla="*/ 346 h 377"/>
                  <a:gd name="T42" fmla="*/ 193 w 277"/>
                  <a:gd name="T43" fmla="*/ 331 h 377"/>
                  <a:gd name="T44" fmla="*/ 232 w 277"/>
                  <a:gd name="T45" fmla="*/ 293 h 377"/>
                  <a:gd name="T46" fmla="*/ 246 w 277"/>
                  <a:gd name="T47" fmla="*/ 238 h 377"/>
                  <a:gd name="T48" fmla="*/ 215 w 277"/>
                  <a:gd name="T49" fmla="*/ 161 h 377"/>
                  <a:gd name="T50" fmla="*/ 140 w 277"/>
                  <a:gd name="T51" fmla="*/ 13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377">
                    <a:moveTo>
                      <a:pt x="277" y="0"/>
                    </a:moveTo>
                    <a:cubicBezTo>
                      <a:pt x="277" y="370"/>
                      <a:pt x="277" y="370"/>
                      <a:pt x="277" y="370"/>
                    </a:cubicBezTo>
                    <a:cubicBezTo>
                      <a:pt x="244" y="370"/>
                      <a:pt x="244" y="370"/>
                      <a:pt x="244" y="370"/>
                    </a:cubicBezTo>
                    <a:cubicBezTo>
                      <a:pt x="244" y="325"/>
                      <a:pt x="244" y="325"/>
                      <a:pt x="244" y="325"/>
                    </a:cubicBezTo>
                    <a:cubicBezTo>
                      <a:pt x="229" y="342"/>
                      <a:pt x="213" y="355"/>
                      <a:pt x="195" y="364"/>
                    </a:cubicBezTo>
                    <a:cubicBezTo>
                      <a:pt x="177" y="373"/>
                      <a:pt x="158" y="377"/>
                      <a:pt x="136" y="377"/>
                    </a:cubicBezTo>
                    <a:cubicBezTo>
                      <a:pt x="99" y="377"/>
                      <a:pt x="66" y="364"/>
                      <a:pt x="40" y="336"/>
                    </a:cubicBezTo>
                    <a:cubicBezTo>
                      <a:pt x="13" y="309"/>
                      <a:pt x="0" y="275"/>
                      <a:pt x="0" y="236"/>
                    </a:cubicBezTo>
                    <a:cubicBezTo>
                      <a:pt x="0" y="198"/>
                      <a:pt x="13" y="165"/>
                      <a:pt x="40" y="138"/>
                    </a:cubicBezTo>
                    <a:cubicBezTo>
                      <a:pt x="67" y="110"/>
                      <a:pt x="99" y="97"/>
                      <a:pt x="137" y="97"/>
                    </a:cubicBezTo>
                    <a:cubicBezTo>
                      <a:pt x="159" y="97"/>
                      <a:pt x="179" y="101"/>
                      <a:pt x="197" y="111"/>
                    </a:cubicBezTo>
                    <a:cubicBezTo>
                      <a:pt x="215" y="120"/>
                      <a:pt x="230" y="134"/>
                      <a:pt x="244" y="153"/>
                    </a:cubicBezTo>
                    <a:cubicBezTo>
                      <a:pt x="244" y="0"/>
                      <a:pt x="244" y="0"/>
                      <a:pt x="244" y="0"/>
                    </a:cubicBezTo>
                    <a:lnTo>
                      <a:pt x="277" y="0"/>
                    </a:lnTo>
                    <a:close/>
                    <a:moveTo>
                      <a:pt x="140" y="130"/>
                    </a:moveTo>
                    <a:cubicBezTo>
                      <a:pt x="121" y="130"/>
                      <a:pt x="103" y="134"/>
                      <a:pt x="87" y="144"/>
                    </a:cubicBezTo>
                    <a:cubicBezTo>
                      <a:pt x="71" y="153"/>
                      <a:pt x="58" y="166"/>
                      <a:pt x="49" y="183"/>
                    </a:cubicBezTo>
                    <a:cubicBezTo>
                      <a:pt x="39" y="200"/>
                      <a:pt x="34" y="218"/>
                      <a:pt x="34" y="237"/>
                    </a:cubicBezTo>
                    <a:cubicBezTo>
                      <a:pt x="34" y="256"/>
                      <a:pt x="39" y="274"/>
                      <a:pt x="49" y="291"/>
                    </a:cubicBezTo>
                    <a:cubicBezTo>
                      <a:pt x="58" y="308"/>
                      <a:pt x="71" y="322"/>
                      <a:pt x="88" y="331"/>
                    </a:cubicBezTo>
                    <a:cubicBezTo>
                      <a:pt x="104" y="341"/>
                      <a:pt x="121" y="346"/>
                      <a:pt x="140" y="346"/>
                    </a:cubicBezTo>
                    <a:cubicBezTo>
                      <a:pt x="159" y="346"/>
                      <a:pt x="177" y="341"/>
                      <a:pt x="193" y="331"/>
                    </a:cubicBezTo>
                    <a:cubicBezTo>
                      <a:pt x="210" y="322"/>
                      <a:pt x="223" y="309"/>
                      <a:pt x="232" y="293"/>
                    </a:cubicBezTo>
                    <a:cubicBezTo>
                      <a:pt x="241" y="277"/>
                      <a:pt x="246" y="259"/>
                      <a:pt x="246" y="238"/>
                    </a:cubicBezTo>
                    <a:cubicBezTo>
                      <a:pt x="246" y="207"/>
                      <a:pt x="236" y="182"/>
                      <a:pt x="215" y="161"/>
                    </a:cubicBezTo>
                    <a:cubicBezTo>
                      <a:pt x="195" y="140"/>
                      <a:pt x="170" y="130"/>
                      <a:pt x="14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a16="http://schemas.microsoft.com/office/drawing/2014/main" id="{A1A079A3-82A8-4FE3-8028-EED09A57F2C1}"/>
                  </a:ext>
                </a:extLst>
              </p:cNvPr>
              <p:cNvSpPr>
                <a:spLocks noEditPoints="1"/>
              </p:cNvSpPr>
              <p:nvPr/>
            </p:nvSpPr>
            <p:spPr bwMode="white">
              <a:xfrm>
                <a:off x="9690100" y="-1420813"/>
                <a:ext cx="349250" cy="560388"/>
              </a:xfrm>
              <a:custGeom>
                <a:avLst/>
                <a:gdLst>
                  <a:gd name="T0" fmla="*/ 0 w 226"/>
                  <a:gd name="T1" fmla="*/ 0 h 361"/>
                  <a:gd name="T2" fmla="*/ 72 w 226"/>
                  <a:gd name="T3" fmla="*/ 0 h 361"/>
                  <a:gd name="T4" fmla="*/ 156 w 226"/>
                  <a:gd name="T5" fmla="*/ 6 h 361"/>
                  <a:gd name="T6" fmla="*/ 206 w 226"/>
                  <a:gd name="T7" fmla="*/ 37 h 361"/>
                  <a:gd name="T8" fmla="*/ 226 w 226"/>
                  <a:gd name="T9" fmla="*/ 97 h 361"/>
                  <a:gd name="T10" fmla="*/ 207 w 226"/>
                  <a:gd name="T11" fmla="*/ 156 h 361"/>
                  <a:gd name="T12" fmla="*/ 154 w 226"/>
                  <a:gd name="T13" fmla="*/ 188 h 361"/>
                  <a:gd name="T14" fmla="*/ 62 w 226"/>
                  <a:gd name="T15" fmla="*/ 194 h 361"/>
                  <a:gd name="T16" fmla="*/ 36 w 226"/>
                  <a:gd name="T17" fmla="*/ 194 h 361"/>
                  <a:gd name="T18" fmla="*/ 36 w 226"/>
                  <a:gd name="T19" fmla="*/ 361 h 361"/>
                  <a:gd name="T20" fmla="*/ 0 w 226"/>
                  <a:gd name="T21" fmla="*/ 361 h 361"/>
                  <a:gd name="T22" fmla="*/ 0 w 226"/>
                  <a:gd name="T23" fmla="*/ 0 h 361"/>
                  <a:gd name="T24" fmla="*/ 36 w 226"/>
                  <a:gd name="T25" fmla="*/ 36 h 361"/>
                  <a:gd name="T26" fmla="*/ 36 w 226"/>
                  <a:gd name="T27" fmla="*/ 158 h 361"/>
                  <a:gd name="T28" fmla="*/ 98 w 226"/>
                  <a:gd name="T29" fmla="*/ 159 h 361"/>
                  <a:gd name="T30" fmla="*/ 152 w 226"/>
                  <a:gd name="T31" fmla="*/ 152 h 361"/>
                  <a:gd name="T32" fmla="*/ 179 w 226"/>
                  <a:gd name="T33" fmla="*/ 130 h 361"/>
                  <a:gd name="T34" fmla="*/ 188 w 226"/>
                  <a:gd name="T35" fmla="*/ 97 h 361"/>
                  <a:gd name="T36" fmla="*/ 179 w 226"/>
                  <a:gd name="T37" fmla="*/ 64 h 361"/>
                  <a:gd name="T38" fmla="*/ 153 w 226"/>
                  <a:gd name="T39" fmla="*/ 42 h 361"/>
                  <a:gd name="T40" fmla="*/ 100 w 226"/>
                  <a:gd name="T41" fmla="*/ 36 h 361"/>
                  <a:gd name="T42" fmla="*/ 36 w 226"/>
                  <a:gd name="T43" fmla="*/ 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361">
                    <a:moveTo>
                      <a:pt x="0" y="0"/>
                    </a:moveTo>
                    <a:cubicBezTo>
                      <a:pt x="72" y="0"/>
                      <a:pt x="72" y="0"/>
                      <a:pt x="72" y="0"/>
                    </a:cubicBezTo>
                    <a:cubicBezTo>
                      <a:pt x="113" y="0"/>
                      <a:pt x="141" y="2"/>
                      <a:pt x="156" y="6"/>
                    </a:cubicBezTo>
                    <a:cubicBezTo>
                      <a:pt x="176" y="11"/>
                      <a:pt x="193" y="21"/>
                      <a:pt x="206" y="37"/>
                    </a:cubicBezTo>
                    <a:cubicBezTo>
                      <a:pt x="219" y="53"/>
                      <a:pt x="226" y="73"/>
                      <a:pt x="226" y="97"/>
                    </a:cubicBezTo>
                    <a:cubicBezTo>
                      <a:pt x="226" y="121"/>
                      <a:pt x="219" y="141"/>
                      <a:pt x="207" y="156"/>
                    </a:cubicBezTo>
                    <a:cubicBezTo>
                      <a:pt x="194" y="172"/>
                      <a:pt x="176" y="182"/>
                      <a:pt x="154" y="188"/>
                    </a:cubicBezTo>
                    <a:cubicBezTo>
                      <a:pt x="138" y="192"/>
                      <a:pt x="107" y="194"/>
                      <a:pt x="62" y="194"/>
                    </a:cubicBezTo>
                    <a:cubicBezTo>
                      <a:pt x="36" y="194"/>
                      <a:pt x="36" y="194"/>
                      <a:pt x="36" y="194"/>
                    </a:cubicBezTo>
                    <a:cubicBezTo>
                      <a:pt x="36" y="361"/>
                      <a:pt x="36" y="361"/>
                      <a:pt x="36" y="361"/>
                    </a:cubicBezTo>
                    <a:cubicBezTo>
                      <a:pt x="0" y="361"/>
                      <a:pt x="0" y="361"/>
                      <a:pt x="0" y="361"/>
                    </a:cubicBezTo>
                    <a:cubicBezTo>
                      <a:pt x="0" y="0"/>
                      <a:pt x="0" y="0"/>
                      <a:pt x="0" y="0"/>
                    </a:cubicBezTo>
                    <a:close/>
                    <a:moveTo>
                      <a:pt x="36" y="36"/>
                    </a:moveTo>
                    <a:cubicBezTo>
                      <a:pt x="36" y="158"/>
                      <a:pt x="36" y="158"/>
                      <a:pt x="36" y="158"/>
                    </a:cubicBezTo>
                    <a:cubicBezTo>
                      <a:pt x="98" y="159"/>
                      <a:pt x="98" y="159"/>
                      <a:pt x="98" y="159"/>
                    </a:cubicBezTo>
                    <a:cubicBezTo>
                      <a:pt x="122" y="159"/>
                      <a:pt x="140" y="157"/>
                      <a:pt x="152" y="152"/>
                    </a:cubicBezTo>
                    <a:cubicBezTo>
                      <a:pt x="163" y="148"/>
                      <a:pt x="172" y="140"/>
                      <a:pt x="179" y="130"/>
                    </a:cubicBezTo>
                    <a:cubicBezTo>
                      <a:pt x="185" y="120"/>
                      <a:pt x="188" y="109"/>
                      <a:pt x="188" y="97"/>
                    </a:cubicBezTo>
                    <a:cubicBezTo>
                      <a:pt x="188" y="85"/>
                      <a:pt x="185" y="74"/>
                      <a:pt x="179" y="64"/>
                    </a:cubicBezTo>
                    <a:cubicBezTo>
                      <a:pt x="172" y="54"/>
                      <a:pt x="164" y="46"/>
                      <a:pt x="153" y="42"/>
                    </a:cubicBezTo>
                    <a:cubicBezTo>
                      <a:pt x="142" y="38"/>
                      <a:pt x="125" y="36"/>
                      <a:pt x="100" y="36"/>
                    </a:cubicBezTo>
                    <a:cubicBezTo>
                      <a:pt x="36" y="36"/>
                      <a:pt x="36" y="36"/>
                      <a:pt x="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1614FAA9-5245-43C0-AD02-5B8CE9DEB7FC}"/>
                  </a:ext>
                </a:extLst>
              </p:cNvPr>
              <p:cNvSpPr>
                <a:spLocks noEditPoints="1"/>
              </p:cNvSpPr>
              <p:nvPr/>
            </p:nvSpPr>
            <p:spPr bwMode="white">
              <a:xfrm>
                <a:off x="10123488" y="-1284288"/>
                <a:ext cx="431800" cy="434975"/>
              </a:xfrm>
              <a:custGeom>
                <a:avLst/>
                <a:gdLst>
                  <a:gd name="T0" fmla="*/ 278 w 278"/>
                  <a:gd name="T1" fmla="*/ 6 h 280"/>
                  <a:gd name="T2" fmla="*/ 278 w 278"/>
                  <a:gd name="T3" fmla="*/ 273 h 280"/>
                  <a:gd name="T4" fmla="*/ 244 w 278"/>
                  <a:gd name="T5" fmla="*/ 273 h 280"/>
                  <a:gd name="T6" fmla="*/ 244 w 278"/>
                  <a:gd name="T7" fmla="*/ 228 h 280"/>
                  <a:gd name="T8" fmla="*/ 196 w 278"/>
                  <a:gd name="T9" fmla="*/ 267 h 280"/>
                  <a:gd name="T10" fmla="*/ 137 w 278"/>
                  <a:gd name="T11" fmla="*/ 280 h 280"/>
                  <a:gd name="T12" fmla="*/ 40 w 278"/>
                  <a:gd name="T13" fmla="*/ 239 h 280"/>
                  <a:gd name="T14" fmla="*/ 0 w 278"/>
                  <a:gd name="T15" fmla="*/ 139 h 280"/>
                  <a:gd name="T16" fmla="*/ 41 w 278"/>
                  <a:gd name="T17" fmla="*/ 41 h 280"/>
                  <a:gd name="T18" fmla="*/ 138 w 278"/>
                  <a:gd name="T19" fmla="*/ 0 h 280"/>
                  <a:gd name="T20" fmla="*/ 197 w 278"/>
                  <a:gd name="T21" fmla="*/ 14 h 280"/>
                  <a:gd name="T22" fmla="*/ 244 w 278"/>
                  <a:gd name="T23" fmla="*/ 56 h 280"/>
                  <a:gd name="T24" fmla="*/ 244 w 278"/>
                  <a:gd name="T25" fmla="*/ 6 h 280"/>
                  <a:gd name="T26" fmla="*/ 278 w 278"/>
                  <a:gd name="T27" fmla="*/ 6 h 280"/>
                  <a:gd name="T28" fmla="*/ 141 w 278"/>
                  <a:gd name="T29" fmla="*/ 33 h 280"/>
                  <a:gd name="T30" fmla="*/ 88 w 278"/>
                  <a:gd name="T31" fmla="*/ 47 h 280"/>
                  <a:gd name="T32" fmla="*/ 49 w 278"/>
                  <a:gd name="T33" fmla="*/ 86 h 280"/>
                  <a:gd name="T34" fmla="*/ 35 w 278"/>
                  <a:gd name="T35" fmla="*/ 140 h 280"/>
                  <a:gd name="T36" fmla="*/ 49 w 278"/>
                  <a:gd name="T37" fmla="*/ 194 h 280"/>
                  <a:gd name="T38" fmla="*/ 88 w 278"/>
                  <a:gd name="T39" fmla="*/ 234 h 280"/>
                  <a:gd name="T40" fmla="*/ 141 w 278"/>
                  <a:gd name="T41" fmla="*/ 249 h 280"/>
                  <a:gd name="T42" fmla="*/ 194 w 278"/>
                  <a:gd name="T43" fmla="*/ 234 h 280"/>
                  <a:gd name="T44" fmla="*/ 233 w 278"/>
                  <a:gd name="T45" fmla="*/ 196 h 280"/>
                  <a:gd name="T46" fmla="*/ 246 w 278"/>
                  <a:gd name="T47" fmla="*/ 141 h 280"/>
                  <a:gd name="T48" fmla="*/ 216 w 278"/>
                  <a:gd name="T49" fmla="*/ 64 h 280"/>
                  <a:gd name="T50" fmla="*/ 141 w 278"/>
                  <a:gd name="T51" fmla="*/ 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280">
                    <a:moveTo>
                      <a:pt x="278" y="6"/>
                    </a:moveTo>
                    <a:cubicBezTo>
                      <a:pt x="278" y="273"/>
                      <a:pt x="278" y="273"/>
                      <a:pt x="278" y="273"/>
                    </a:cubicBezTo>
                    <a:cubicBezTo>
                      <a:pt x="244" y="273"/>
                      <a:pt x="244" y="273"/>
                      <a:pt x="244" y="273"/>
                    </a:cubicBezTo>
                    <a:cubicBezTo>
                      <a:pt x="244" y="228"/>
                      <a:pt x="244" y="228"/>
                      <a:pt x="244" y="228"/>
                    </a:cubicBezTo>
                    <a:cubicBezTo>
                      <a:pt x="230" y="245"/>
                      <a:pt x="214" y="258"/>
                      <a:pt x="196" y="267"/>
                    </a:cubicBezTo>
                    <a:cubicBezTo>
                      <a:pt x="178" y="276"/>
                      <a:pt x="158" y="280"/>
                      <a:pt x="137" y="280"/>
                    </a:cubicBezTo>
                    <a:cubicBezTo>
                      <a:pt x="99" y="280"/>
                      <a:pt x="67" y="267"/>
                      <a:pt x="40" y="239"/>
                    </a:cubicBezTo>
                    <a:cubicBezTo>
                      <a:pt x="14" y="212"/>
                      <a:pt x="0" y="178"/>
                      <a:pt x="0" y="139"/>
                    </a:cubicBezTo>
                    <a:cubicBezTo>
                      <a:pt x="0" y="101"/>
                      <a:pt x="14" y="68"/>
                      <a:pt x="41" y="41"/>
                    </a:cubicBezTo>
                    <a:cubicBezTo>
                      <a:pt x="68" y="13"/>
                      <a:pt x="100" y="0"/>
                      <a:pt x="138" y="0"/>
                    </a:cubicBezTo>
                    <a:cubicBezTo>
                      <a:pt x="160" y="0"/>
                      <a:pt x="180" y="4"/>
                      <a:pt x="197" y="14"/>
                    </a:cubicBezTo>
                    <a:cubicBezTo>
                      <a:pt x="215" y="23"/>
                      <a:pt x="231" y="37"/>
                      <a:pt x="244" y="56"/>
                    </a:cubicBezTo>
                    <a:cubicBezTo>
                      <a:pt x="244" y="6"/>
                      <a:pt x="244" y="6"/>
                      <a:pt x="244" y="6"/>
                    </a:cubicBezTo>
                    <a:cubicBezTo>
                      <a:pt x="278" y="6"/>
                      <a:pt x="278" y="6"/>
                      <a:pt x="278" y="6"/>
                    </a:cubicBezTo>
                    <a:close/>
                    <a:moveTo>
                      <a:pt x="141" y="33"/>
                    </a:moveTo>
                    <a:cubicBezTo>
                      <a:pt x="122" y="33"/>
                      <a:pt x="104" y="37"/>
                      <a:pt x="88" y="47"/>
                    </a:cubicBezTo>
                    <a:cubicBezTo>
                      <a:pt x="72" y="56"/>
                      <a:pt x="59" y="69"/>
                      <a:pt x="49" y="86"/>
                    </a:cubicBezTo>
                    <a:cubicBezTo>
                      <a:pt x="40" y="103"/>
                      <a:pt x="35" y="121"/>
                      <a:pt x="35" y="140"/>
                    </a:cubicBezTo>
                    <a:cubicBezTo>
                      <a:pt x="35" y="159"/>
                      <a:pt x="40" y="177"/>
                      <a:pt x="49" y="194"/>
                    </a:cubicBezTo>
                    <a:cubicBezTo>
                      <a:pt x="59" y="211"/>
                      <a:pt x="72" y="225"/>
                      <a:pt x="88" y="234"/>
                    </a:cubicBezTo>
                    <a:cubicBezTo>
                      <a:pt x="104" y="244"/>
                      <a:pt x="122" y="249"/>
                      <a:pt x="141" y="249"/>
                    </a:cubicBezTo>
                    <a:cubicBezTo>
                      <a:pt x="159" y="249"/>
                      <a:pt x="177" y="244"/>
                      <a:pt x="194" y="234"/>
                    </a:cubicBezTo>
                    <a:cubicBezTo>
                      <a:pt x="211" y="225"/>
                      <a:pt x="224" y="212"/>
                      <a:pt x="233" y="196"/>
                    </a:cubicBezTo>
                    <a:cubicBezTo>
                      <a:pt x="242" y="180"/>
                      <a:pt x="246" y="162"/>
                      <a:pt x="246" y="141"/>
                    </a:cubicBezTo>
                    <a:cubicBezTo>
                      <a:pt x="246" y="110"/>
                      <a:pt x="236" y="85"/>
                      <a:pt x="216" y="64"/>
                    </a:cubicBezTo>
                    <a:cubicBezTo>
                      <a:pt x="195" y="43"/>
                      <a:pt x="170" y="33"/>
                      <a:pt x="1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05143BD3-5083-4B22-AB33-CA390FE1C584}"/>
                  </a:ext>
                </a:extLst>
              </p:cNvPr>
              <p:cNvSpPr>
                <a:spLocks/>
              </p:cNvSpPr>
              <p:nvPr/>
            </p:nvSpPr>
            <p:spPr bwMode="white">
              <a:xfrm>
                <a:off x="10653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2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8" y="33"/>
                      <a:pt x="76" y="38"/>
                      <a:pt x="66" y="47"/>
                    </a:cubicBezTo>
                    <a:cubicBezTo>
                      <a:pt x="55" y="56"/>
                      <a:pt x="47" y="71"/>
                      <a:pt x="42"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a:extLst>
                  <a:ext uri="{FF2B5EF4-FFF2-40B4-BE49-F238E27FC236}">
                    <a16:creationId xmlns:a16="http://schemas.microsoft.com/office/drawing/2014/main" id="{55B14C81-8D0A-442E-940E-0EFA9E71D9F5}"/>
                  </a:ext>
                </a:extLst>
              </p:cNvPr>
              <p:cNvSpPr>
                <a:spLocks/>
              </p:cNvSpPr>
              <p:nvPr/>
            </p:nvSpPr>
            <p:spPr bwMode="white">
              <a:xfrm>
                <a:off x="10882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a:extLst>
                  <a:ext uri="{FF2B5EF4-FFF2-40B4-BE49-F238E27FC236}">
                    <a16:creationId xmlns:a16="http://schemas.microsoft.com/office/drawing/2014/main" id="{BA18DD0A-D713-4181-8329-F466075D756B}"/>
                  </a:ext>
                </a:extLst>
              </p:cNvPr>
              <p:cNvSpPr>
                <a:spLocks/>
              </p:cNvSpPr>
              <p:nvPr/>
            </p:nvSpPr>
            <p:spPr bwMode="white">
              <a:xfrm>
                <a:off x="11172825" y="-1284288"/>
                <a:ext cx="360363" cy="423863"/>
              </a:xfrm>
              <a:custGeom>
                <a:avLst/>
                <a:gdLst>
                  <a:gd name="T0" fmla="*/ 0 w 233"/>
                  <a:gd name="T1" fmla="*/ 6 h 273"/>
                  <a:gd name="T2" fmla="*/ 35 w 233"/>
                  <a:gd name="T3" fmla="*/ 6 h 273"/>
                  <a:gd name="T4" fmla="*/ 35 w 233"/>
                  <a:gd name="T5" fmla="*/ 54 h 273"/>
                  <a:gd name="T6" fmla="*/ 80 w 233"/>
                  <a:gd name="T7" fmla="*/ 13 h 273"/>
                  <a:gd name="T8" fmla="*/ 135 w 233"/>
                  <a:gd name="T9" fmla="*/ 0 h 273"/>
                  <a:gd name="T10" fmla="*/ 188 w 233"/>
                  <a:gd name="T11" fmla="*/ 15 h 273"/>
                  <a:gd name="T12" fmla="*/ 222 w 233"/>
                  <a:gd name="T13" fmla="*/ 56 h 273"/>
                  <a:gd name="T14" fmla="*/ 233 w 233"/>
                  <a:gd name="T15" fmla="*/ 136 h 273"/>
                  <a:gd name="T16" fmla="*/ 233 w 233"/>
                  <a:gd name="T17" fmla="*/ 273 h 273"/>
                  <a:gd name="T18" fmla="*/ 199 w 233"/>
                  <a:gd name="T19" fmla="*/ 273 h 273"/>
                  <a:gd name="T20" fmla="*/ 199 w 233"/>
                  <a:gd name="T21" fmla="*/ 146 h 273"/>
                  <a:gd name="T22" fmla="*/ 195 w 233"/>
                  <a:gd name="T23" fmla="*/ 84 h 273"/>
                  <a:gd name="T24" fmla="*/ 172 w 233"/>
                  <a:gd name="T25" fmla="*/ 45 h 273"/>
                  <a:gd name="T26" fmla="*/ 128 w 233"/>
                  <a:gd name="T27" fmla="*/ 31 h 273"/>
                  <a:gd name="T28" fmla="*/ 72 w 233"/>
                  <a:gd name="T29" fmla="*/ 52 h 273"/>
                  <a:gd name="T30" fmla="*/ 40 w 233"/>
                  <a:gd name="T31" fmla="*/ 103 h 273"/>
                  <a:gd name="T32" fmla="*/ 35 w 233"/>
                  <a:gd name="T33" fmla="*/ 176 h 273"/>
                  <a:gd name="T34" fmla="*/ 35 w 233"/>
                  <a:gd name="T35" fmla="*/ 273 h 273"/>
                  <a:gd name="T36" fmla="*/ 0 w 233"/>
                  <a:gd name="T37" fmla="*/ 273 h 273"/>
                  <a:gd name="T38" fmla="*/ 0 w 233"/>
                  <a:gd name="T39"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73">
                    <a:moveTo>
                      <a:pt x="0" y="6"/>
                    </a:moveTo>
                    <a:cubicBezTo>
                      <a:pt x="35" y="6"/>
                      <a:pt x="35" y="6"/>
                      <a:pt x="35" y="6"/>
                    </a:cubicBezTo>
                    <a:cubicBezTo>
                      <a:pt x="35" y="54"/>
                      <a:pt x="35" y="54"/>
                      <a:pt x="35" y="54"/>
                    </a:cubicBezTo>
                    <a:cubicBezTo>
                      <a:pt x="48" y="36"/>
                      <a:pt x="64" y="22"/>
                      <a:pt x="80" y="13"/>
                    </a:cubicBezTo>
                    <a:cubicBezTo>
                      <a:pt x="97" y="4"/>
                      <a:pt x="115" y="0"/>
                      <a:pt x="135" y="0"/>
                    </a:cubicBezTo>
                    <a:cubicBezTo>
                      <a:pt x="155" y="0"/>
                      <a:pt x="172" y="5"/>
                      <a:pt x="188" y="15"/>
                    </a:cubicBezTo>
                    <a:cubicBezTo>
                      <a:pt x="203" y="25"/>
                      <a:pt x="215" y="39"/>
                      <a:pt x="222" y="56"/>
                    </a:cubicBezTo>
                    <a:cubicBezTo>
                      <a:pt x="229" y="73"/>
                      <a:pt x="233" y="100"/>
                      <a:pt x="233" y="136"/>
                    </a:cubicBezTo>
                    <a:cubicBezTo>
                      <a:pt x="233" y="273"/>
                      <a:pt x="233" y="273"/>
                      <a:pt x="233" y="273"/>
                    </a:cubicBezTo>
                    <a:cubicBezTo>
                      <a:pt x="199" y="273"/>
                      <a:pt x="199" y="273"/>
                      <a:pt x="199" y="273"/>
                    </a:cubicBezTo>
                    <a:cubicBezTo>
                      <a:pt x="199" y="146"/>
                      <a:pt x="199" y="146"/>
                      <a:pt x="199" y="146"/>
                    </a:cubicBezTo>
                    <a:cubicBezTo>
                      <a:pt x="199" y="115"/>
                      <a:pt x="197" y="95"/>
                      <a:pt x="195" y="84"/>
                    </a:cubicBezTo>
                    <a:cubicBezTo>
                      <a:pt x="191" y="67"/>
                      <a:pt x="183" y="54"/>
                      <a:pt x="172" y="45"/>
                    </a:cubicBezTo>
                    <a:cubicBezTo>
                      <a:pt x="161" y="36"/>
                      <a:pt x="146" y="31"/>
                      <a:pt x="128" y="31"/>
                    </a:cubicBezTo>
                    <a:cubicBezTo>
                      <a:pt x="107" y="31"/>
                      <a:pt x="88" y="38"/>
                      <a:pt x="72" y="52"/>
                    </a:cubicBezTo>
                    <a:cubicBezTo>
                      <a:pt x="56" y="66"/>
                      <a:pt x="45" y="83"/>
                      <a:pt x="40" y="103"/>
                    </a:cubicBezTo>
                    <a:cubicBezTo>
                      <a:pt x="36" y="116"/>
                      <a:pt x="35" y="140"/>
                      <a:pt x="35" y="176"/>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a:extLst>
                  <a:ext uri="{FF2B5EF4-FFF2-40B4-BE49-F238E27FC236}">
                    <a16:creationId xmlns:a16="http://schemas.microsoft.com/office/drawing/2014/main" id="{9FD180BD-1BB8-4840-9D48-D17407F5C9E1}"/>
                  </a:ext>
                </a:extLst>
              </p:cNvPr>
              <p:cNvSpPr>
                <a:spLocks noEditPoints="1"/>
              </p:cNvSpPr>
              <p:nvPr/>
            </p:nvSpPr>
            <p:spPr bwMode="white">
              <a:xfrm>
                <a:off x="11626850" y="-1284288"/>
                <a:ext cx="428625" cy="434975"/>
              </a:xfrm>
              <a:custGeom>
                <a:avLst/>
                <a:gdLst>
                  <a:gd name="T0" fmla="*/ 238 w 276"/>
                  <a:gd name="T1" fmla="*/ 185 h 280"/>
                  <a:gd name="T2" fmla="*/ 267 w 276"/>
                  <a:gd name="T3" fmla="*/ 200 h 280"/>
                  <a:gd name="T4" fmla="*/ 234 w 276"/>
                  <a:gd name="T5" fmla="*/ 245 h 280"/>
                  <a:gd name="T6" fmla="*/ 192 w 276"/>
                  <a:gd name="T7" fmla="*/ 271 h 280"/>
                  <a:gd name="T8" fmla="*/ 139 w 276"/>
                  <a:gd name="T9" fmla="*/ 280 h 280"/>
                  <a:gd name="T10" fmla="*/ 37 w 276"/>
                  <a:gd name="T11" fmla="*/ 237 h 280"/>
                  <a:gd name="T12" fmla="*/ 0 w 276"/>
                  <a:gd name="T13" fmla="*/ 141 h 280"/>
                  <a:gd name="T14" fmla="*/ 32 w 276"/>
                  <a:gd name="T15" fmla="*/ 50 h 280"/>
                  <a:gd name="T16" fmla="*/ 137 w 276"/>
                  <a:gd name="T17" fmla="*/ 0 h 280"/>
                  <a:gd name="T18" fmla="*/ 246 w 276"/>
                  <a:gd name="T19" fmla="*/ 51 h 280"/>
                  <a:gd name="T20" fmla="*/ 276 w 276"/>
                  <a:gd name="T21" fmla="*/ 143 h 280"/>
                  <a:gd name="T22" fmla="*/ 36 w 276"/>
                  <a:gd name="T23" fmla="*/ 143 h 280"/>
                  <a:gd name="T24" fmla="*/ 65 w 276"/>
                  <a:gd name="T25" fmla="*/ 219 h 280"/>
                  <a:gd name="T26" fmla="*/ 136 w 276"/>
                  <a:gd name="T27" fmla="*/ 249 h 280"/>
                  <a:gd name="T28" fmla="*/ 176 w 276"/>
                  <a:gd name="T29" fmla="*/ 242 h 280"/>
                  <a:gd name="T30" fmla="*/ 209 w 276"/>
                  <a:gd name="T31" fmla="*/ 223 h 280"/>
                  <a:gd name="T32" fmla="*/ 238 w 276"/>
                  <a:gd name="T33" fmla="*/ 185 h 280"/>
                  <a:gd name="T34" fmla="*/ 238 w 276"/>
                  <a:gd name="T35" fmla="*/ 113 h 280"/>
                  <a:gd name="T36" fmla="*/ 218 w 276"/>
                  <a:gd name="T37" fmla="*/ 69 h 280"/>
                  <a:gd name="T38" fmla="*/ 183 w 276"/>
                  <a:gd name="T39" fmla="*/ 43 h 280"/>
                  <a:gd name="T40" fmla="*/ 138 w 276"/>
                  <a:gd name="T41" fmla="*/ 32 h 280"/>
                  <a:gd name="T42" fmla="*/ 70 w 276"/>
                  <a:gd name="T43" fmla="*/ 58 h 280"/>
                  <a:gd name="T44" fmla="*/ 39 w 276"/>
                  <a:gd name="T45" fmla="*/ 113 h 280"/>
                  <a:gd name="T46" fmla="*/ 238 w 276"/>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0">
                    <a:moveTo>
                      <a:pt x="238" y="185"/>
                    </a:moveTo>
                    <a:cubicBezTo>
                      <a:pt x="267" y="200"/>
                      <a:pt x="267" y="200"/>
                      <a:pt x="267" y="200"/>
                    </a:cubicBezTo>
                    <a:cubicBezTo>
                      <a:pt x="257" y="219"/>
                      <a:pt x="246" y="234"/>
                      <a:pt x="234" y="245"/>
                    </a:cubicBezTo>
                    <a:cubicBezTo>
                      <a:pt x="222" y="257"/>
                      <a:pt x="208" y="265"/>
                      <a:pt x="192" y="271"/>
                    </a:cubicBezTo>
                    <a:cubicBezTo>
                      <a:pt x="177" y="277"/>
                      <a:pt x="159" y="280"/>
                      <a:pt x="139" y="280"/>
                    </a:cubicBezTo>
                    <a:cubicBezTo>
                      <a:pt x="96" y="280"/>
                      <a:pt x="62" y="266"/>
                      <a:pt x="37" y="237"/>
                    </a:cubicBezTo>
                    <a:cubicBezTo>
                      <a:pt x="13" y="209"/>
                      <a:pt x="0" y="177"/>
                      <a:pt x="0" y="141"/>
                    </a:cubicBezTo>
                    <a:cubicBezTo>
                      <a:pt x="0" y="107"/>
                      <a:pt x="11" y="77"/>
                      <a:pt x="32" y="50"/>
                    </a:cubicBezTo>
                    <a:cubicBezTo>
                      <a:pt x="58" y="16"/>
                      <a:pt x="93" y="0"/>
                      <a:pt x="137" y="0"/>
                    </a:cubicBezTo>
                    <a:cubicBezTo>
                      <a:pt x="183" y="0"/>
                      <a:pt x="219" y="17"/>
                      <a:pt x="246" y="51"/>
                    </a:cubicBezTo>
                    <a:cubicBezTo>
                      <a:pt x="266" y="76"/>
                      <a:pt x="275" y="106"/>
                      <a:pt x="276" y="143"/>
                    </a:cubicBezTo>
                    <a:cubicBezTo>
                      <a:pt x="36" y="143"/>
                      <a:pt x="36" y="143"/>
                      <a:pt x="36" y="143"/>
                    </a:cubicBezTo>
                    <a:cubicBezTo>
                      <a:pt x="36" y="174"/>
                      <a:pt x="46" y="199"/>
                      <a:pt x="65" y="219"/>
                    </a:cubicBezTo>
                    <a:cubicBezTo>
                      <a:pt x="85" y="239"/>
                      <a:pt x="108" y="249"/>
                      <a:pt x="136" y="249"/>
                    </a:cubicBezTo>
                    <a:cubicBezTo>
                      <a:pt x="150" y="249"/>
                      <a:pt x="163" y="246"/>
                      <a:pt x="176" y="242"/>
                    </a:cubicBezTo>
                    <a:cubicBezTo>
                      <a:pt x="189" y="237"/>
                      <a:pt x="200" y="231"/>
                      <a:pt x="209" y="223"/>
                    </a:cubicBezTo>
                    <a:cubicBezTo>
                      <a:pt x="218" y="215"/>
                      <a:pt x="228" y="202"/>
                      <a:pt x="238" y="185"/>
                    </a:cubicBezTo>
                    <a:close/>
                    <a:moveTo>
                      <a:pt x="238" y="113"/>
                    </a:moveTo>
                    <a:cubicBezTo>
                      <a:pt x="233" y="95"/>
                      <a:pt x="227" y="80"/>
                      <a:pt x="218" y="69"/>
                    </a:cubicBezTo>
                    <a:cubicBezTo>
                      <a:pt x="209" y="58"/>
                      <a:pt x="198" y="49"/>
                      <a:pt x="183" y="43"/>
                    </a:cubicBezTo>
                    <a:cubicBezTo>
                      <a:pt x="169" y="36"/>
                      <a:pt x="154" y="32"/>
                      <a:pt x="138" y="32"/>
                    </a:cubicBezTo>
                    <a:cubicBezTo>
                      <a:pt x="112" y="32"/>
                      <a:pt x="89" y="41"/>
                      <a:pt x="70" y="58"/>
                    </a:cubicBezTo>
                    <a:cubicBezTo>
                      <a:pt x="57" y="70"/>
                      <a:pt x="46" y="88"/>
                      <a:pt x="39" y="113"/>
                    </a:cubicBezTo>
                    <a:cubicBezTo>
                      <a:pt x="238" y="113"/>
                      <a:pt x="238" y="113"/>
                      <a:pt x="238"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a:extLst>
                  <a:ext uri="{FF2B5EF4-FFF2-40B4-BE49-F238E27FC236}">
                    <a16:creationId xmlns:a16="http://schemas.microsoft.com/office/drawing/2014/main" id="{78BA557C-B326-4AB3-B351-BB7F46C56492}"/>
                  </a:ext>
                </a:extLst>
              </p:cNvPr>
              <p:cNvSpPr>
                <a:spLocks/>
              </p:cNvSpPr>
              <p:nvPr/>
            </p:nvSpPr>
            <p:spPr bwMode="white">
              <a:xfrm>
                <a:off x="12133263" y="-1284288"/>
                <a:ext cx="209550" cy="423863"/>
              </a:xfrm>
              <a:custGeom>
                <a:avLst/>
                <a:gdLst>
                  <a:gd name="T0" fmla="*/ 0 w 135"/>
                  <a:gd name="T1" fmla="*/ 6 h 273"/>
                  <a:gd name="T2" fmla="*/ 35 w 135"/>
                  <a:gd name="T3" fmla="*/ 6 h 273"/>
                  <a:gd name="T4" fmla="*/ 35 w 135"/>
                  <a:gd name="T5" fmla="*/ 45 h 273"/>
                  <a:gd name="T6" fmla="*/ 68 w 135"/>
                  <a:gd name="T7" fmla="*/ 11 h 273"/>
                  <a:gd name="T8" fmla="*/ 104 w 135"/>
                  <a:gd name="T9" fmla="*/ 0 h 273"/>
                  <a:gd name="T10" fmla="*/ 135 w 135"/>
                  <a:gd name="T11" fmla="*/ 9 h 273"/>
                  <a:gd name="T12" fmla="*/ 117 w 135"/>
                  <a:gd name="T13" fmla="*/ 38 h 273"/>
                  <a:gd name="T14" fmla="*/ 99 w 135"/>
                  <a:gd name="T15" fmla="*/ 33 h 273"/>
                  <a:gd name="T16" fmla="*/ 65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5" y="30"/>
                      <a:pt x="56" y="19"/>
                      <a:pt x="68" y="11"/>
                    </a:cubicBezTo>
                    <a:cubicBezTo>
                      <a:pt x="80" y="3"/>
                      <a:pt x="92" y="0"/>
                      <a:pt x="104" y="0"/>
                    </a:cubicBezTo>
                    <a:cubicBezTo>
                      <a:pt x="114" y="0"/>
                      <a:pt x="124" y="3"/>
                      <a:pt x="135" y="9"/>
                    </a:cubicBezTo>
                    <a:cubicBezTo>
                      <a:pt x="117" y="38"/>
                      <a:pt x="117" y="38"/>
                      <a:pt x="117" y="38"/>
                    </a:cubicBezTo>
                    <a:cubicBezTo>
                      <a:pt x="110" y="34"/>
                      <a:pt x="103" y="33"/>
                      <a:pt x="99" y="33"/>
                    </a:cubicBezTo>
                    <a:cubicBezTo>
                      <a:pt x="87" y="33"/>
                      <a:pt x="76" y="38"/>
                      <a:pt x="65"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8010507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B. Purp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8774"/>
            <a:ext cx="11472863" cy="1078933"/>
          </a:xfrm>
        </p:spPr>
        <p:txBody>
          <a:bodyPr/>
          <a:lstStyle/>
          <a:p>
            <a:r>
              <a:rPr lang="en-US" noProof="0" dirty="0"/>
              <a:t>Click to add title</a:t>
            </a:r>
          </a:p>
        </p:txBody>
      </p:sp>
      <p:sp>
        <p:nvSpPr>
          <p:cNvPr id="3" name="Content Placeholder 2"/>
          <p:cNvSpPr>
            <a:spLocks noGrp="1"/>
          </p:cNvSpPr>
          <p:nvPr>
            <p:ph idx="1" hasCustomPrompt="1"/>
          </p:nvPr>
        </p:nvSpPr>
        <p:spPr>
          <a:xfrm>
            <a:off x="358775" y="1439863"/>
            <a:ext cx="5556250"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6976" y="1439863"/>
            <a:ext cx="5554662" cy="4697411"/>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Date Placeholder 7">
            <a:extLst>
              <a:ext uri="{FF2B5EF4-FFF2-40B4-BE49-F238E27FC236}">
                <a16:creationId xmlns:a16="http://schemas.microsoft.com/office/drawing/2014/main" id="{5CDCED4A-BFEB-4378-9451-DE506969C264}"/>
              </a:ext>
            </a:extLst>
          </p:cNvPr>
          <p:cNvSpPr>
            <a:spLocks noGrp="1"/>
          </p:cNvSpPr>
          <p:nvPr>
            <p:ph type="dt" sz="half" idx="10"/>
          </p:nvPr>
        </p:nvSpPr>
        <p:spPr/>
        <p:txBody>
          <a:bodyPr/>
          <a:lstStyle/>
          <a:p>
            <a:fld id="{7A95BB9C-7645-4DC5-AF12-79AF0BE1AFF8}" type="datetime4">
              <a:rPr lang="en-US" smtClean="0"/>
              <a:t>June 29, 2022</a:t>
            </a:fld>
            <a:endParaRPr lang="en-US" dirty="0"/>
          </a:p>
        </p:txBody>
      </p:sp>
      <p:sp>
        <p:nvSpPr>
          <p:cNvPr id="9" name="Footer Placeholder 8">
            <a:extLst>
              <a:ext uri="{FF2B5EF4-FFF2-40B4-BE49-F238E27FC236}">
                <a16:creationId xmlns:a16="http://schemas.microsoft.com/office/drawing/2014/main" id="{765ED9DE-8301-4C10-9ECC-E9A6EE3309B5}"/>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D695DF11-994A-4091-BC26-E1610250ED88}"/>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70926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B. Black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5" y="358774"/>
            <a:ext cx="11472863" cy="1078933"/>
          </a:xfrm>
        </p:spPr>
        <p:txBody>
          <a:bodyPr/>
          <a:lstStyle>
            <a:lvl1pPr>
              <a:defRPr>
                <a:solidFill>
                  <a:schemeClr val="tx1"/>
                </a:solidFill>
              </a:defRPr>
            </a:lvl1pPr>
          </a:lstStyle>
          <a:p>
            <a:r>
              <a:rPr lang="en-US" noProof="0" dirty="0"/>
              <a:t>Click to add title</a:t>
            </a:r>
          </a:p>
        </p:txBody>
      </p:sp>
      <p:sp>
        <p:nvSpPr>
          <p:cNvPr id="3" name="Content Placeholder 2"/>
          <p:cNvSpPr>
            <a:spLocks noGrp="1"/>
          </p:cNvSpPr>
          <p:nvPr>
            <p:ph idx="1" hasCustomPrompt="1"/>
          </p:nvPr>
        </p:nvSpPr>
        <p:spPr>
          <a:xfrm>
            <a:off x="358775" y="1439863"/>
            <a:ext cx="5556250" cy="46974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6976" y="1439863"/>
            <a:ext cx="5554662" cy="46974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Date Placeholder 7">
            <a:extLst>
              <a:ext uri="{FF2B5EF4-FFF2-40B4-BE49-F238E27FC236}">
                <a16:creationId xmlns:a16="http://schemas.microsoft.com/office/drawing/2014/main" id="{7395228A-B8F1-4531-8DAB-101323F613FE}"/>
              </a:ext>
            </a:extLst>
          </p:cNvPr>
          <p:cNvSpPr>
            <a:spLocks noGrp="1"/>
          </p:cNvSpPr>
          <p:nvPr>
            <p:ph type="dt" sz="half" idx="10"/>
          </p:nvPr>
        </p:nvSpPr>
        <p:spPr/>
        <p:txBody>
          <a:bodyPr/>
          <a:lstStyle/>
          <a:p>
            <a:fld id="{4AF4521E-90E6-4665-8A8D-E899442B20AF}" type="datetime4">
              <a:rPr lang="en-US" smtClean="0"/>
              <a:t>June 29, 2022</a:t>
            </a:fld>
            <a:endParaRPr lang="en-US" dirty="0"/>
          </a:p>
        </p:txBody>
      </p:sp>
      <p:sp>
        <p:nvSpPr>
          <p:cNvPr id="9" name="Footer Placeholder 8">
            <a:extLst>
              <a:ext uri="{FF2B5EF4-FFF2-40B4-BE49-F238E27FC236}">
                <a16:creationId xmlns:a16="http://schemas.microsoft.com/office/drawing/2014/main" id="{F957560C-44D3-4148-8C56-57AB036BEAD1}"/>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D043B8CC-E204-4FD6-A2D4-1AD905C3EC3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572125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B. Faded Pink">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D4A0CAF6-3631-468A-9194-F35CB9DF2FA0}"/>
              </a:ext>
            </a:extLst>
          </p:cNvPr>
          <p:cNvSpPr/>
          <p:nvPr userDrawn="1"/>
        </p:nvSpPr>
        <p:spPr>
          <a:xfrm>
            <a:off x="0" y="0"/>
            <a:ext cx="12193200" cy="6858000"/>
          </a:xfrm>
          <a:prstGeom prst="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title" hasCustomPrompt="1"/>
          </p:nvPr>
        </p:nvSpPr>
        <p:spPr>
          <a:xfrm>
            <a:off x="358775" y="358774"/>
            <a:ext cx="11472863" cy="1078933"/>
          </a:xfrm>
        </p:spPr>
        <p:txBody>
          <a:bodyPr/>
          <a:lstStyle/>
          <a:p>
            <a:r>
              <a:rPr lang="en-US" noProof="0" dirty="0"/>
              <a:t>Click to add title</a:t>
            </a:r>
          </a:p>
        </p:txBody>
      </p:sp>
      <p:sp>
        <p:nvSpPr>
          <p:cNvPr id="3" name="Content Placeholder 2"/>
          <p:cNvSpPr>
            <a:spLocks noGrp="1"/>
          </p:cNvSpPr>
          <p:nvPr>
            <p:ph idx="1" hasCustomPrompt="1"/>
          </p:nvPr>
        </p:nvSpPr>
        <p:spPr>
          <a:xfrm>
            <a:off x="358775" y="1439863"/>
            <a:ext cx="5556250"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6976" y="1439863"/>
            <a:ext cx="5554662" cy="4697411"/>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4" name="Omnidocs">
            <a:extLst>
              <a:ext uri="{FF2B5EF4-FFF2-40B4-BE49-F238E27FC236}">
                <a16:creationId xmlns:a16="http://schemas.microsoft.com/office/drawing/2014/main" id="{93BD26C9-C2CF-4CD3-B2A4-A76E16F55762}"/>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8" name="Date Placeholder 7">
            <a:extLst>
              <a:ext uri="{FF2B5EF4-FFF2-40B4-BE49-F238E27FC236}">
                <a16:creationId xmlns:a16="http://schemas.microsoft.com/office/drawing/2014/main" id="{ED113BAD-E0EA-4B6C-A263-2A4F5A0B6F34}"/>
              </a:ext>
            </a:extLst>
          </p:cNvPr>
          <p:cNvSpPr>
            <a:spLocks noGrp="1"/>
          </p:cNvSpPr>
          <p:nvPr>
            <p:ph type="dt" sz="half" idx="10"/>
          </p:nvPr>
        </p:nvSpPr>
        <p:spPr/>
        <p:txBody>
          <a:bodyPr/>
          <a:lstStyle/>
          <a:p>
            <a:fld id="{CA4EA143-30E9-4BB8-B870-084D87811BAF}" type="datetime4">
              <a:rPr lang="en-US" smtClean="0"/>
              <a:t>June 29, 2022</a:t>
            </a:fld>
            <a:endParaRPr lang="en-US" dirty="0"/>
          </a:p>
        </p:txBody>
      </p:sp>
      <p:sp>
        <p:nvSpPr>
          <p:cNvPr id="9" name="Footer Placeholder 8">
            <a:extLst>
              <a:ext uri="{FF2B5EF4-FFF2-40B4-BE49-F238E27FC236}">
                <a16:creationId xmlns:a16="http://schemas.microsoft.com/office/drawing/2014/main" id="{7460F4B2-60BC-4DE1-BC3C-D9BE9DCB750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AD087539-C95C-4722-9F54-8876823343FA}"/>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3CE16311-D379-4371-B39E-CBF1DEB7690F}"/>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2855002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B. Soft Blue tint">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D4A0CAF6-3631-468A-9194-F35CB9DF2FA0}"/>
              </a:ext>
            </a:extLst>
          </p:cNvPr>
          <p:cNvSpPr/>
          <p:nvPr userDrawn="1"/>
        </p:nvSpPr>
        <p:spPr>
          <a:xfrm>
            <a:off x="0" y="0"/>
            <a:ext cx="12193200" cy="6858000"/>
          </a:xfrm>
          <a:prstGeom prst="rect">
            <a:avLst/>
          </a:prstGeom>
          <a:solidFill>
            <a:srgbClr val="F7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title" hasCustomPrompt="1"/>
          </p:nvPr>
        </p:nvSpPr>
        <p:spPr>
          <a:xfrm>
            <a:off x="358775" y="358774"/>
            <a:ext cx="11472863" cy="1078933"/>
          </a:xfrm>
        </p:spPr>
        <p:txBody>
          <a:bodyPr/>
          <a:lstStyle/>
          <a:p>
            <a:r>
              <a:rPr lang="en-US" noProof="0" dirty="0"/>
              <a:t>Click to add title</a:t>
            </a:r>
          </a:p>
        </p:txBody>
      </p:sp>
      <p:sp>
        <p:nvSpPr>
          <p:cNvPr id="3" name="Content Placeholder 2"/>
          <p:cNvSpPr>
            <a:spLocks noGrp="1"/>
          </p:cNvSpPr>
          <p:nvPr>
            <p:ph idx="1" hasCustomPrompt="1"/>
          </p:nvPr>
        </p:nvSpPr>
        <p:spPr>
          <a:xfrm>
            <a:off x="358775" y="1439863"/>
            <a:ext cx="5556250"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6976" y="1439863"/>
            <a:ext cx="5554662" cy="4697411"/>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4" name="Omnidocs">
            <a:extLst>
              <a:ext uri="{FF2B5EF4-FFF2-40B4-BE49-F238E27FC236}">
                <a16:creationId xmlns:a16="http://schemas.microsoft.com/office/drawing/2014/main" id="{6C81D216-A774-4DEE-9F9A-1F8C698B0324}"/>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3FD8B550-9CE3-4EFB-A9B7-2C8AA1A9811A}"/>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
        <p:nvSpPr>
          <p:cNvPr id="8" name="Date Placeholder 7">
            <a:extLst>
              <a:ext uri="{FF2B5EF4-FFF2-40B4-BE49-F238E27FC236}">
                <a16:creationId xmlns:a16="http://schemas.microsoft.com/office/drawing/2014/main" id="{24DAA605-5CF9-4EA8-A08D-186DCF4E33AA}"/>
              </a:ext>
            </a:extLst>
          </p:cNvPr>
          <p:cNvSpPr>
            <a:spLocks noGrp="1"/>
          </p:cNvSpPr>
          <p:nvPr>
            <p:ph type="dt" sz="half" idx="10"/>
          </p:nvPr>
        </p:nvSpPr>
        <p:spPr/>
        <p:txBody>
          <a:bodyPr/>
          <a:lstStyle/>
          <a:p>
            <a:fld id="{A93E938C-3B86-4482-B09E-BAC08637B833}" type="datetime4">
              <a:rPr lang="en-US" smtClean="0"/>
              <a:t>June 29, 2022</a:t>
            </a:fld>
            <a:endParaRPr lang="en-US" dirty="0"/>
          </a:p>
        </p:txBody>
      </p:sp>
      <p:sp>
        <p:nvSpPr>
          <p:cNvPr id="9" name="Footer Placeholder 8">
            <a:extLst>
              <a:ext uri="{FF2B5EF4-FFF2-40B4-BE49-F238E27FC236}">
                <a16:creationId xmlns:a16="http://schemas.microsoft.com/office/drawing/2014/main" id="{7971F7E6-8A19-4961-9F90-BD2501D8C63E}"/>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4E570905-B0CB-4522-8692-CA1960420C7A}"/>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158508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C. Vibrant Mint tint">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FA90C17-E822-40F0-B617-717CE0BFB74A}"/>
              </a:ext>
            </a:extLst>
          </p:cNvPr>
          <p:cNvSpPr/>
          <p:nvPr userDrawn="1"/>
        </p:nvSpPr>
        <p:spPr>
          <a:xfrm>
            <a:off x="0" y="0"/>
            <a:ext cx="12193200" cy="6858000"/>
          </a:xfrm>
          <a:prstGeom prst="rect">
            <a:avLst/>
          </a:prstGeom>
          <a:solidFill>
            <a:srgbClr val="F2F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2" name="Title 1"/>
          <p:cNvSpPr>
            <a:spLocks noGrp="1"/>
          </p:cNvSpPr>
          <p:nvPr>
            <p:ph type="title" hasCustomPrompt="1"/>
          </p:nvPr>
        </p:nvSpPr>
        <p:spPr>
          <a:xfrm>
            <a:off x="358776" y="358774"/>
            <a:ext cx="5556250" cy="5778500"/>
          </a:xfrm>
        </p:spPr>
        <p:txBody>
          <a:bodyPr/>
          <a:lstStyle/>
          <a:p>
            <a:r>
              <a:rPr lang="en-US" noProof="0" dirty="0"/>
              <a:t>Click to add title</a:t>
            </a:r>
          </a:p>
        </p:txBody>
      </p:sp>
      <p:sp>
        <p:nvSpPr>
          <p:cNvPr id="3" name="Content Placeholder 2"/>
          <p:cNvSpPr>
            <a:spLocks noGrp="1"/>
          </p:cNvSpPr>
          <p:nvPr>
            <p:ph idx="1" hasCustomPrompt="1"/>
          </p:nvPr>
        </p:nvSpPr>
        <p:spPr>
          <a:xfrm>
            <a:off x="9232900" y="358776"/>
            <a:ext cx="2598737" cy="286286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3582000"/>
            <a:ext cx="2598738" cy="2555274"/>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5" name="Omnidocs">
            <a:extLst>
              <a:ext uri="{FF2B5EF4-FFF2-40B4-BE49-F238E27FC236}">
                <a16:creationId xmlns:a16="http://schemas.microsoft.com/office/drawing/2014/main" id="{843E02CC-3921-4933-A7A9-6522715C39A8}"/>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4" name="Date Placeholder 3">
            <a:extLst>
              <a:ext uri="{FF2B5EF4-FFF2-40B4-BE49-F238E27FC236}">
                <a16:creationId xmlns:a16="http://schemas.microsoft.com/office/drawing/2014/main" id="{09045D6B-FA9D-4096-8B99-4E51BF189725}"/>
              </a:ext>
            </a:extLst>
          </p:cNvPr>
          <p:cNvSpPr>
            <a:spLocks noGrp="1"/>
          </p:cNvSpPr>
          <p:nvPr>
            <p:ph type="dt" sz="half" idx="10"/>
          </p:nvPr>
        </p:nvSpPr>
        <p:spPr/>
        <p:txBody>
          <a:bodyPr/>
          <a:lstStyle/>
          <a:p>
            <a:fld id="{382298CC-B84E-4B67-BF7A-03AEBAA54393}" type="datetime4">
              <a:rPr lang="en-US" smtClean="0"/>
              <a:t>June 29, 2022</a:t>
            </a:fld>
            <a:endParaRPr lang="en-US" dirty="0"/>
          </a:p>
        </p:txBody>
      </p:sp>
      <p:sp>
        <p:nvSpPr>
          <p:cNvPr id="8" name="Footer Placeholder 7">
            <a:extLst>
              <a:ext uri="{FF2B5EF4-FFF2-40B4-BE49-F238E27FC236}">
                <a16:creationId xmlns:a16="http://schemas.microsoft.com/office/drawing/2014/main" id="{8BCD5D05-A5EB-48A9-AA3F-32D07E592C0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2EAFF0-78FC-46B3-94BB-8874BC157FAF}"/>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6" name="date" descr="{&quot;templafy&quot;:{&quot;type&quot;:&quot;date&quot;,&quot;binding&quot;:&quot;Form.Date&quot;,&quot;format&quot;:&quot;{{DateFormats.GeneralDate}}&quot;}}" title="Form.Date">
            <a:extLst>
              <a:ext uri="{FF2B5EF4-FFF2-40B4-BE49-F238E27FC236}">
                <a16:creationId xmlns:a16="http://schemas.microsoft.com/office/drawing/2014/main" id="{E627C3E1-7D2D-46E1-B9F9-9D0046C83510}"/>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4201144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Vibrant Mint">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30C4596-5CF0-4CAA-A97B-D4593B1AEBEA}"/>
              </a:ext>
            </a:extLst>
          </p:cNvPr>
          <p:cNvSpPr/>
          <p:nvPr userDrawn="1"/>
        </p:nvSpPr>
        <p:spPr>
          <a:xfrm>
            <a:off x="0" y="0"/>
            <a:ext cx="12192000" cy="6858000"/>
          </a:xfrm>
          <a:prstGeom prst="rect">
            <a:avLst/>
          </a:prstGeom>
          <a:solidFill>
            <a:srgbClr val="BEFF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13" name="Rectangle 12">
            <a:extLst>
              <a:ext uri="{FF2B5EF4-FFF2-40B4-BE49-F238E27FC236}">
                <a16:creationId xmlns:a16="http://schemas.microsoft.com/office/drawing/2014/main" id="{F7C21CB1-B2AF-4646-836C-7BF61C9647CF}"/>
              </a:ext>
            </a:extLst>
          </p:cNvPr>
          <p:cNvSpPr/>
          <p:nvPr userDrawn="1"/>
        </p:nvSpPr>
        <p:spPr>
          <a:xfrm>
            <a:off x="9179650" y="1440000"/>
            <a:ext cx="3007416" cy="5418000"/>
          </a:xfrm>
          <a:prstGeom prst="rect">
            <a:avLst/>
          </a:prstGeom>
          <a:solidFill>
            <a:srgbClr val="D6FF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E2C49416-E222-4B0E-AEF3-20BB47A6D2F1}"/>
              </a:ext>
            </a:extLst>
          </p:cNvPr>
          <p:cNvSpPr/>
          <p:nvPr userDrawn="1"/>
        </p:nvSpPr>
        <p:spPr>
          <a:xfrm>
            <a:off x="6541199" y="1081088"/>
            <a:ext cx="5284800" cy="5776912"/>
          </a:xfrm>
          <a:prstGeom prst="rect">
            <a:avLst/>
          </a:prstGeom>
          <a:solidFill>
            <a:srgbClr val="DFFF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5" name="Rectangle 14">
            <a:extLst>
              <a:ext uri="{FF2B5EF4-FFF2-40B4-BE49-F238E27FC236}">
                <a16:creationId xmlns:a16="http://schemas.microsoft.com/office/drawing/2014/main" id="{D898A4ED-E869-4BA8-851E-10C848EECB6A}"/>
              </a:ext>
            </a:extLst>
          </p:cNvPr>
          <p:cNvSpPr/>
          <p:nvPr userDrawn="1"/>
        </p:nvSpPr>
        <p:spPr>
          <a:xfrm>
            <a:off x="6541199" y="719138"/>
            <a:ext cx="4924800" cy="6138862"/>
          </a:xfrm>
          <a:prstGeom prst="rect">
            <a:avLst/>
          </a:prstGeom>
          <a:solidFill>
            <a:srgbClr val="F5FF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6" name="Rectangle 15">
            <a:extLst>
              <a:ext uri="{FF2B5EF4-FFF2-40B4-BE49-F238E27FC236}">
                <a16:creationId xmlns:a16="http://schemas.microsoft.com/office/drawing/2014/main" id="{1A75F201-EDA7-45A7-B0CA-E38498FE4939}"/>
              </a:ext>
            </a:extLst>
          </p:cNvPr>
          <p:cNvSpPr/>
          <p:nvPr userDrawn="1"/>
        </p:nvSpPr>
        <p:spPr bwMode="white">
          <a:xfrm>
            <a:off x="6541200" y="358775"/>
            <a:ext cx="4564800" cy="64992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9" name="Title 1">
            <a:extLst>
              <a:ext uri="{FF2B5EF4-FFF2-40B4-BE49-F238E27FC236}">
                <a16:creationId xmlns:a16="http://schemas.microsoft.com/office/drawing/2014/main" id="{5C90EE63-5E0A-4EC9-96E8-1FE7EE1B46E5}"/>
              </a:ext>
            </a:extLst>
          </p:cNvPr>
          <p:cNvSpPr>
            <a:spLocks noGrp="1"/>
          </p:cNvSpPr>
          <p:nvPr>
            <p:ph type="title" hasCustomPrompt="1"/>
          </p:nvPr>
        </p:nvSpPr>
        <p:spPr>
          <a:xfrm>
            <a:off x="358775" y="358774"/>
            <a:ext cx="4570413" cy="1081089"/>
          </a:xfrm>
        </p:spPr>
        <p:txBody>
          <a:bodyPr/>
          <a:lstStyle/>
          <a:p>
            <a:r>
              <a:rPr lang="en-US" dirty="0"/>
              <a:t>Click to add title</a:t>
            </a:r>
          </a:p>
        </p:txBody>
      </p:sp>
      <p:sp>
        <p:nvSpPr>
          <p:cNvPr id="3" name="Content Placeholder 2"/>
          <p:cNvSpPr>
            <a:spLocks noGrp="1"/>
          </p:cNvSpPr>
          <p:nvPr>
            <p:ph idx="1" hasCustomPrompt="1"/>
          </p:nvPr>
        </p:nvSpPr>
        <p:spPr>
          <a:xfrm>
            <a:off x="364934" y="1439864"/>
            <a:ext cx="4564254"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900862" y="719137"/>
            <a:ext cx="3876675" cy="2358000"/>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900862" y="3425350"/>
            <a:ext cx="3876391" cy="2718000"/>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20" name="Omnidocs">
            <a:extLst>
              <a:ext uri="{FF2B5EF4-FFF2-40B4-BE49-F238E27FC236}">
                <a16:creationId xmlns:a16="http://schemas.microsoft.com/office/drawing/2014/main" id="{D5417F35-6E17-488B-A58A-CC7C3FA5068C}"/>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2" name="Date Placeholder 1">
            <a:extLst>
              <a:ext uri="{FF2B5EF4-FFF2-40B4-BE49-F238E27FC236}">
                <a16:creationId xmlns:a16="http://schemas.microsoft.com/office/drawing/2014/main" id="{6F06ADDE-83A7-4AF3-B387-039A26CEC0C0}"/>
              </a:ext>
            </a:extLst>
          </p:cNvPr>
          <p:cNvSpPr>
            <a:spLocks noGrp="1"/>
          </p:cNvSpPr>
          <p:nvPr>
            <p:ph type="dt" sz="half" idx="14"/>
          </p:nvPr>
        </p:nvSpPr>
        <p:spPr/>
        <p:txBody>
          <a:bodyPr/>
          <a:lstStyle/>
          <a:p>
            <a:fld id="{65688EBD-5833-46AE-B2E2-868FCA9E60A8}" type="datetime4">
              <a:rPr lang="en-US" smtClean="0"/>
              <a:t>June 29, 2022</a:t>
            </a:fld>
            <a:endParaRPr lang="en-US" dirty="0"/>
          </a:p>
        </p:txBody>
      </p:sp>
      <p:sp>
        <p:nvSpPr>
          <p:cNvPr id="9" name="Footer Placeholder 8">
            <a:extLst>
              <a:ext uri="{FF2B5EF4-FFF2-40B4-BE49-F238E27FC236}">
                <a16:creationId xmlns:a16="http://schemas.microsoft.com/office/drawing/2014/main" id="{249101D1-B6F3-4128-AA6B-450560C463A6}"/>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C851DC2F-EE3F-40F7-8D8E-3F60035CE2E0}"/>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21" name="date" descr="{&quot;templafy&quot;:{&quot;type&quot;:&quot;date&quot;,&quot;binding&quot;:&quot;Form.Date&quot;,&quot;format&quot;:&quot;{{DateFormats.GeneralDate}}&quot;}}" title="Form.Date">
            <a:extLst>
              <a:ext uri="{FF2B5EF4-FFF2-40B4-BE49-F238E27FC236}">
                <a16:creationId xmlns:a16="http://schemas.microsoft.com/office/drawing/2014/main" id="{EDE4F408-92F1-49BE-BD67-8CFCCDD75445}"/>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2257588553"/>
      </p:ext>
    </p:extLst>
  </p:cSld>
  <p:clrMapOvr>
    <a:masterClrMapping/>
  </p:clrMapOvr>
  <p:extLst>
    <p:ext uri="{DCECCB84-F9BA-43D5-87BE-67443E8EF086}">
      <p15:sldGuideLst xmlns:p15="http://schemas.microsoft.com/office/powerpoint/2012/main">
        <p15:guide id="1" pos="6789" userDrawn="1">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Faded Pink">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30C4596-5CF0-4CAA-A97B-D4593B1AEBEA}"/>
              </a:ext>
            </a:extLst>
          </p:cNvPr>
          <p:cNvSpPr/>
          <p:nvPr userDrawn="1"/>
        </p:nvSpPr>
        <p:spPr>
          <a:xfrm>
            <a:off x="0" y="0"/>
            <a:ext cx="12192000" cy="6858000"/>
          </a:xfrm>
          <a:prstGeom prst="rect">
            <a:avLst/>
          </a:prstGeom>
          <a:solidFill>
            <a:srgbClr val="FFDBD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16" name="Rectangle 15">
            <a:extLst>
              <a:ext uri="{FF2B5EF4-FFF2-40B4-BE49-F238E27FC236}">
                <a16:creationId xmlns:a16="http://schemas.microsoft.com/office/drawing/2014/main" id="{93ADCF16-7DB5-4892-A018-E9427B3CC091}"/>
              </a:ext>
            </a:extLst>
          </p:cNvPr>
          <p:cNvSpPr/>
          <p:nvPr userDrawn="1"/>
        </p:nvSpPr>
        <p:spPr>
          <a:xfrm>
            <a:off x="6634800" y="3859200"/>
            <a:ext cx="5551681" cy="3016800"/>
          </a:xfrm>
          <a:prstGeom prst="rect">
            <a:avLst/>
          </a:prstGeom>
          <a:solidFill>
            <a:srgbClr val="FFE2E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0" name="Rectangle 19">
            <a:extLst>
              <a:ext uri="{FF2B5EF4-FFF2-40B4-BE49-F238E27FC236}">
                <a16:creationId xmlns:a16="http://schemas.microsoft.com/office/drawing/2014/main" id="{45015B24-77A2-4664-BEF1-99B4FC5DDE9F}"/>
              </a:ext>
            </a:extLst>
          </p:cNvPr>
          <p:cNvSpPr/>
          <p:nvPr userDrawn="1"/>
        </p:nvSpPr>
        <p:spPr>
          <a:xfrm>
            <a:off x="6275388" y="3498047"/>
            <a:ext cx="5551681" cy="3016796"/>
          </a:xfrm>
          <a:prstGeom prst="rect">
            <a:avLst/>
          </a:prstGeom>
          <a:solidFill>
            <a:srgbClr val="FFF1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1" name="Rectangle 20">
            <a:extLst>
              <a:ext uri="{FF2B5EF4-FFF2-40B4-BE49-F238E27FC236}">
                <a16:creationId xmlns:a16="http://schemas.microsoft.com/office/drawing/2014/main" id="{4420C67B-43A5-4E9B-9CF0-D0162497B246}"/>
              </a:ext>
            </a:extLst>
          </p:cNvPr>
          <p:cNvSpPr/>
          <p:nvPr userDrawn="1"/>
        </p:nvSpPr>
        <p:spPr>
          <a:xfrm>
            <a:off x="5914800" y="3139200"/>
            <a:ext cx="5551200" cy="3016800"/>
          </a:xfrm>
          <a:prstGeom prst="rect">
            <a:avLst/>
          </a:prstGeom>
          <a:solidFill>
            <a:srgbClr val="FFFB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2" name="Rectangle 21">
            <a:extLst>
              <a:ext uri="{FF2B5EF4-FFF2-40B4-BE49-F238E27FC236}">
                <a16:creationId xmlns:a16="http://schemas.microsoft.com/office/drawing/2014/main" id="{2C2124B1-DEB2-4F97-95B0-5A47101A341B}"/>
              </a:ext>
            </a:extLst>
          </p:cNvPr>
          <p:cNvSpPr/>
          <p:nvPr userDrawn="1"/>
        </p:nvSpPr>
        <p:spPr bwMode="white">
          <a:xfrm>
            <a:off x="5554800" y="2779200"/>
            <a:ext cx="5551200" cy="3016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9" name="Title 1">
            <a:extLst>
              <a:ext uri="{FF2B5EF4-FFF2-40B4-BE49-F238E27FC236}">
                <a16:creationId xmlns:a16="http://schemas.microsoft.com/office/drawing/2014/main" id="{5C90EE63-5E0A-4EC9-96E8-1FE7EE1B46E5}"/>
              </a:ext>
            </a:extLst>
          </p:cNvPr>
          <p:cNvSpPr>
            <a:spLocks noGrp="1"/>
          </p:cNvSpPr>
          <p:nvPr>
            <p:ph type="title" hasCustomPrompt="1"/>
          </p:nvPr>
        </p:nvSpPr>
        <p:spPr>
          <a:xfrm>
            <a:off x="358775" y="358774"/>
            <a:ext cx="4570413" cy="1081089"/>
          </a:xfrm>
        </p:spPr>
        <p:txBody>
          <a:bodyPr/>
          <a:lstStyle/>
          <a:p>
            <a:r>
              <a:rPr lang="en-US" dirty="0"/>
              <a:t>Click to add title</a:t>
            </a:r>
          </a:p>
        </p:txBody>
      </p:sp>
      <p:sp>
        <p:nvSpPr>
          <p:cNvPr id="3" name="Content Placeholder 2"/>
          <p:cNvSpPr>
            <a:spLocks noGrp="1"/>
          </p:cNvSpPr>
          <p:nvPr>
            <p:ph idx="1" hasCustomPrompt="1"/>
          </p:nvPr>
        </p:nvSpPr>
        <p:spPr>
          <a:xfrm>
            <a:off x="364934" y="1439864"/>
            <a:ext cx="4564254"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1439863"/>
            <a:ext cx="2594166" cy="979337"/>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5915026" y="3126550"/>
            <a:ext cx="4862228" cy="2290000"/>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23" name="Omnidocs">
            <a:extLst>
              <a:ext uri="{FF2B5EF4-FFF2-40B4-BE49-F238E27FC236}">
                <a16:creationId xmlns:a16="http://schemas.microsoft.com/office/drawing/2014/main" id="{5B310623-CA50-4B7E-82FB-0E3D397C890F}"/>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2" name="Date Placeholder 1">
            <a:extLst>
              <a:ext uri="{FF2B5EF4-FFF2-40B4-BE49-F238E27FC236}">
                <a16:creationId xmlns:a16="http://schemas.microsoft.com/office/drawing/2014/main" id="{718D8E10-5C68-4AF1-96E0-ECE7EC0336A6}"/>
              </a:ext>
            </a:extLst>
          </p:cNvPr>
          <p:cNvSpPr>
            <a:spLocks noGrp="1"/>
          </p:cNvSpPr>
          <p:nvPr>
            <p:ph type="dt" sz="half" idx="14"/>
          </p:nvPr>
        </p:nvSpPr>
        <p:spPr/>
        <p:txBody>
          <a:bodyPr/>
          <a:lstStyle/>
          <a:p>
            <a:fld id="{9A5DFE7B-8C70-453C-BA6D-5355567F0CC7}" type="datetime4">
              <a:rPr lang="en-US" smtClean="0"/>
              <a:t>June 29, 2022</a:t>
            </a:fld>
            <a:endParaRPr lang="en-US" dirty="0"/>
          </a:p>
        </p:txBody>
      </p:sp>
      <p:sp>
        <p:nvSpPr>
          <p:cNvPr id="9" name="Footer Placeholder 8">
            <a:extLst>
              <a:ext uri="{FF2B5EF4-FFF2-40B4-BE49-F238E27FC236}">
                <a16:creationId xmlns:a16="http://schemas.microsoft.com/office/drawing/2014/main" id="{49870528-7B61-41BB-A26D-501A113EFABB}"/>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47731C7B-66E3-43BA-9475-94861F8ED665}"/>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24" name="date" descr="{&quot;templafy&quot;:{&quot;type&quot;:&quot;date&quot;,&quot;binding&quot;:&quot;Form.Date&quot;,&quot;format&quot;:&quot;{{DateFormats.GeneralDate}}&quot;}}" title="Form.Date">
            <a:extLst>
              <a:ext uri="{FF2B5EF4-FFF2-40B4-BE49-F238E27FC236}">
                <a16:creationId xmlns:a16="http://schemas.microsoft.com/office/drawing/2014/main" id="{B3C60866-7109-4385-9BFD-9AD84C4B70A4}"/>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2225123860"/>
      </p:ext>
    </p:extLst>
  </p:cSld>
  <p:clrMapOvr>
    <a:masterClrMapping/>
  </p:clrMapOvr>
  <p:extLst>
    <p:ext uri="{DCECCB84-F9BA-43D5-87BE-67443E8EF086}">
      <p15:sldGuideLst xmlns:p15="http://schemas.microsoft.com/office/powerpoint/2012/main">
        <p15:guide id="1" pos="6789" userDrawn="1">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Banana">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30C4596-5CF0-4CAA-A97B-D4593B1AEBEA}"/>
              </a:ext>
            </a:extLst>
          </p:cNvPr>
          <p:cNvSpPr/>
          <p:nvPr userDrawn="1"/>
        </p:nvSpPr>
        <p:spPr>
          <a:xfrm>
            <a:off x="0" y="0"/>
            <a:ext cx="12192000" cy="6858000"/>
          </a:xfrm>
          <a:prstGeom prst="rect">
            <a:avLst/>
          </a:prstGeom>
          <a:solidFill>
            <a:srgbClr val="FFF5B8"/>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15" name="Rectangle 14">
            <a:extLst>
              <a:ext uri="{FF2B5EF4-FFF2-40B4-BE49-F238E27FC236}">
                <a16:creationId xmlns:a16="http://schemas.microsoft.com/office/drawing/2014/main" id="{75979670-ABCE-464E-BEC6-999E71C7C0C4}"/>
              </a:ext>
            </a:extLst>
          </p:cNvPr>
          <p:cNvSpPr/>
          <p:nvPr userDrawn="1"/>
        </p:nvSpPr>
        <p:spPr>
          <a:xfrm>
            <a:off x="6634800" y="3859200"/>
            <a:ext cx="5551681" cy="3016800"/>
          </a:xfrm>
          <a:prstGeom prst="rect">
            <a:avLst/>
          </a:prstGeom>
          <a:solidFill>
            <a:srgbClr val="FFF9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0" name="Rectangle 19">
            <a:extLst>
              <a:ext uri="{FF2B5EF4-FFF2-40B4-BE49-F238E27FC236}">
                <a16:creationId xmlns:a16="http://schemas.microsoft.com/office/drawing/2014/main" id="{45015B24-77A2-4664-BEF1-99B4FC5DDE9F}"/>
              </a:ext>
            </a:extLst>
          </p:cNvPr>
          <p:cNvSpPr/>
          <p:nvPr userDrawn="1"/>
        </p:nvSpPr>
        <p:spPr>
          <a:xfrm>
            <a:off x="6275388" y="3498047"/>
            <a:ext cx="5551681" cy="3016796"/>
          </a:xfrm>
          <a:prstGeom prst="rect">
            <a:avLst/>
          </a:prstGeom>
          <a:solidFill>
            <a:srgbClr val="FFFBE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1" name="Rectangle 20">
            <a:extLst>
              <a:ext uri="{FF2B5EF4-FFF2-40B4-BE49-F238E27FC236}">
                <a16:creationId xmlns:a16="http://schemas.microsoft.com/office/drawing/2014/main" id="{4420C67B-43A5-4E9B-9CF0-D0162497B246}"/>
              </a:ext>
            </a:extLst>
          </p:cNvPr>
          <p:cNvSpPr/>
          <p:nvPr userDrawn="1"/>
        </p:nvSpPr>
        <p:spPr>
          <a:xfrm>
            <a:off x="5914800" y="3139200"/>
            <a:ext cx="5551200" cy="3016800"/>
          </a:xfrm>
          <a:prstGeom prst="rect">
            <a:avLst/>
          </a:prstGeom>
          <a:solidFill>
            <a:srgbClr val="FFFD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2" name="Rectangle 21">
            <a:extLst>
              <a:ext uri="{FF2B5EF4-FFF2-40B4-BE49-F238E27FC236}">
                <a16:creationId xmlns:a16="http://schemas.microsoft.com/office/drawing/2014/main" id="{2C2124B1-DEB2-4F97-95B0-5A47101A341B}"/>
              </a:ext>
            </a:extLst>
          </p:cNvPr>
          <p:cNvSpPr/>
          <p:nvPr userDrawn="1"/>
        </p:nvSpPr>
        <p:spPr bwMode="white">
          <a:xfrm>
            <a:off x="5554800" y="2779200"/>
            <a:ext cx="5551200" cy="3016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9" name="Title 1">
            <a:extLst>
              <a:ext uri="{FF2B5EF4-FFF2-40B4-BE49-F238E27FC236}">
                <a16:creationId xmlns:a16="http://schemas.microsoft.com/office/drawing/2014/main" id="{5C90EE63-5E0A-4EC9-96E8-1FE7EE1B46E5}"/>
              </a:ext>
            </a:extLst>
          </p:cNvPr>
          <p:cNvSpPr>
            <a:spLocks noGrp="1"/>
          </p:cNvSpPr>
          <p:nvPr>
            <p:ph type="title" hasCustomPrompt="1"/>
          </p:nvPr>
        </p:nvSpPr>
        <p:spPr>
          <a:xfrm>
            <a:off x="358775" y="358774"/>
            <a:ext cx="4570413" cy="1081089"/>
          </a:xfrm>
        </p:spPr>
        <p:txBody>
          <a:bodyPr/>
          <a:lstStyle/>
          <a:p>
            <a:r>
              <a:rPr lang="en-US" dirty="0"/>
              <a:t>Click to add title</a:t>
            </a:r>
          </a:p>
        </p:txBody>
      </p:sp>
      <p:sp>
        <p:nvSpPr>
          <p:cNvPr id="3" name="Content Placeholder 2"/>
          <p:cNvSpPr>
            <a:spLocks noGrp="1"/>
          </p:cNvSpPr>
          <p:nvPr>
            <p:ph idx="1" hasCustomPrompt="1"/>
          </p:nvPr>
        </p:nvSpPr>
        <p:spPr>
          <a:xfrm>
            <a:off x="364934" y="1439864"/>
            <a:ext cx="4564254"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359137"/>
            <a:ext cx="2594166" cy="1080726"/>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5915026" y="3126550"/>
            <a:ext cx="4862228" cy="2290000"/>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6" name="Omnidocs">
            <a:extLst>
              <a:ext uri="{FF2B5EF4-FFF2-40B4-BE49-F238E27FC236}">
                <a16:creationId xmlns:a16="http://schemas.microsoft.com/office/drawing/2014/main" id="{92FA0BD5-03D1-41B6-B25B-7A52D18749EA}"/>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2" name="Date Placeholder 1">
            <a:extLst>
              <a:ext uri="{FF2B5EF4-FFF2-40B4-BE49-F238E27FC236}">
                <a16:creationId xmlns:a16="http://schemas.microsoft.com/office/drawing/2014/main" id="{3EA76B83-96C6-4B1A-A7B6-21FB94AC0E0F}"/>
              </a:ext>
            </a:extLst>
          </p:cNvPr>
          <p:cNvSpPr>
            <a:spLocks noGrp="1"/>
          </p:cNvSpPr>
          <p:nvPr>
            <p:ph type="dt" sz="half" idx="14"/>
          </p:nvPr>
        </p:nvSpPr>
        <p:spPr/>
        <p:txBody>
          <a:bodyPr/>
          <a:lstStyle/>
          <a:p>
            <a:fld id="{7584E17C-DECF-469F-B416-D54072B19EA4}" type="datetime4">
              <a:rPr lang="en-US" smtClean="0"/>
              <a:t>June 29, 2022</a:t>
            </a:fld>
            <a:endParaRPr lang="en-US" dirty="0"/>
          </a:p>
        </p:txBody>
      </p:sp>
      <p:sp>
        <p:nvSpPr>
          <p:cNvPr id="9" name="Footer Placeholder 8">
            <a:extLst>
              <a:ext uri="{FF2B5EF4-FFF2-40B4-BE49-F238E27FC236}">
                <a16:creationId xmlns:a16="http://schemas.microsoft.com/office/drawing/2014/main" id="{A4A4A14A-91EF-424C-83BE-324F6441DB68}"/>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988E8C19-B2D9-4EC2-A61E-61B3AECFAE25}"/>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23" name="date" descr="{&quot;templafy&quot;:{&quot;type&quot;:&quot;date&quot;,&quot;binding&quot;:&quot;Form.Date&quot;,&quot;format&quot;:&quot;{{DateFormats.GeneralDate}}&quot;}}" title="Form.Date">
            <a:extLst>
              <a:ext uri="{FF2B5EF4-FFF2-40B4-BE49-F238E27FC236}">
                <a16:creationId xmlns:a16="http://schemas.microsoft.com/office/drawing/2014/main" id="{E378BBAC-BC53-4355-A24E-2EC642E7DF6F}"/>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2852280086"/>
      </p:ext>
    </p:extLst>
  </p:cSld>
  <p:clrMapOvr>
    <a:masterClrMapping/>
  </p:clrMapOvr>
  <p:extLst>
    <p:ext uri="{DCECCB84-F9BA-43D5-87BE-67443E8EF086}">
      <p15:sldGuideLst xmlns:p15="http://schemas.microsoft.com/office/powerpoint/2012/main">
        <p15:guide id="1" pos="6789" userDrawn="1">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ntent. Soft Blu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030C4596-5CF0-4CAA-A97B-D4593B1AEBEA}"/>
              </a:ext>
            </a:extLst>
          </p:cNvPr>
          <p:cNvSpPr/>
          <p:nvPr userDrawn="1"/>
        </p:nvSpPr>
        <p:spPr>
          <a:xfrm>
            <a:off x="0" y="0"/>
            <a:ext cx="12192000" cy="6858000"/>
          </a:xfrm>
          <a:prstGeom prst="rect">
            <a:avLst/>
          </a:prstGeom>
          <a:solidFill>
            <a:srgbClr val="D7E1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13" name="Rectangle 12">
            <a:extLst>
              <a:ext uri="{FF2B5EF4-FFF2-40B4-BE49-F238E27FC236}">
                <a16:creationId xmlns:a16="http://schemas.microsoft.com/office/drawing/2014/main" id="{F7C21CB1-B2AF-4646-836C-7BF61C9647CF}"/>
              </a:ext>
            </a:extLst>
          </p:cNvPr>
          <p:cNvSpPr/>
          <p:nvPr userDrawn="1"/>
        </p:nvSpPr>
        <p:spPr>
          <a:xfrm>
            <a:off x="9179650" y="1440000"/>
            <a:ext cx="3007416" cy="5418000"/>
          </a:xfrm>
          <a:prstGeom prst="rect">
            <a:avLst/>
          </a:prstGeom>
          <a:solidFill>
            <a:srgbClr val="E3EA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E2C49416-E222-4B0E-AEF3-20BB47A6D2F1}"/>
              </a:ext>
            </a:extLst>
          </p:cNvPr>
          <p:cNvSpPr/>
          <p:nvPr userDrawn="1"/>
        </p:nvSpPr>
        <p:spPr>
          <a:xfrm>
            <a:off x="6541199" y="1081088"/>
            <a:ext cx="5284800" cy="5776912"/>
          </a:xfrm>
          <a:prstGeom prst="rect">
            <a:avLst/>
          </a:prstGeom>
          <a:solidFill>
            <a:srgbClr val="EBF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5" name="Rectangle 14">
            <a:extLst>
              <a:ext uri="{FF2B5EF4-FFF2-40B4-BE49-F238E27FC236}">
                <a16:creationId xmlns:a16="http://schemas.microsoft.com/office/drawing/2014/main" id="{D898A4ED-E869-4BA8-851E-10C848EECB6A}"/>
              </a:ext>
            </a:extLst>
          </p:cNvPr>
          <p:cNvSpPr/>
          <p:nvPr userDrawn="1"/>
        </p:nvSpPr>
        <p:spPr>
          <a:xfrm>
            <a:off x="6541199" y="719138"/>
            <a:ext cx="4924800" cy="6138862"/>
          </a:xfrm>
          <a:prstGeom prst="rect">
            <a:avLst/>
          </a:prstGeom>
          <a:solidFill>
            <a:srgbClr val="F7F9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6" name="Rectangle 15">
            <a:extLst>
              <a:ext uri="{FF2B5EF4-FFF2-40B4-BE49-F238E27FC236}">
                <a16:creationId xmlns:a16="http://schemas.microsoft.com/office/drawing/2014/main" id="{1A75F201-EDA7-45A7-B0CA-E38498FE4939}"/>
              </a:ext>
            </a:extLst>
          </p:cNvPr>
          <p:cNvSpPr/>
          <p:nvPr userDrawn="1"/>
        </p:nvSpPr>
        <p:spPr bwMode="white">
          <a:xfrm>
            <a:off x="6541200" y="358775"/>
            <a:ext cx="4564800" cy="649922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9" name="Title 1">
            <a:extLst>
              <a:ext uri="{FF2B5EF4-FFF2-40B4-BE49-F238E27FC236}">
                <a16:creationId xmlns:a16="http://schemas.microsoft.com/office/drawing/2014/main" id="{5C90EE63-5E0A-4EC9-96E8-1FE7EE1B46E5}"/>
              </a:ext>
            </a:extLst>
          </p:cNvPr>
          <p:cNvSpPr>
            <a:spLocks noGrp="1"/>
          </p:cNvSpPr>
          <p:nvPr>
            <p:ph type="title" hasCustomPrompt="1"/>
          </p:nvPr>
        </p:nvSpPr>
        <p:spPr>
          <a:xfrm>
            <a:off x="358775" y="358774"/>
            <a:ext cx="4570413" cy="1081089"/>
          </a:xfrm>
        </p:spPr>
        <p:txBody>
          <a:bodyPr/>
          <a:lstStyle/>
          <a:p>
            <a:r>
              <a:rPr lang="en-US" dirty="0"/>
              <a:t>Click to add title</a:t>
            </a:r>
          </a:p>
        </p:txBody>
      </p:sp>
      <p:sp>
        <p:nvSpPr>
          <p:cNvPr id="3" name="Content Placeholder 2"/>
          <p:cNvSpPr>
            <a:spLocks noGrp="1"/>
          </p:cNvSpPr>
          <p:nvPr>
            <p:ph idx="1" hasCustomPrompt="1"/>
          </p:nvPr>
        </p:nvSpPr>
        <p:spPr>
          <a:xfrm>
            <a:off x="364934" y="1439864"/>
            <a:ext cx="4564254"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900862" y="719137"/>
            <a:ext cx="3876675" cy="2358000"/>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900862" y="3425350"/>
            <a:ext cx="3876391" cy="2718000"/>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20" name="Omnidocs">
            <a:extLst>
              <a:ext uri="{FF2B5EF4-FFF2-40B4-BE49-F238E27FC236}">
                <a16:creationId xmlns:a16="http://schemas.microsoft.com/office/drawing/2014/main" id="{A8F53E5B-B3BD-4BDD-9492-1D155AFF8485}"/>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2" name="Date Placeholder 1">
            <a:extLst>
              <a:ext uri="{FF2B5EF4-FFF2-40B4-BE49-F238E27FC236}">
                <a16:creationId xmlns:a16="http://schemas.microsoft.com/office/drawing/2014/main" id="{AF50234A-81A3-49C2-8E39-80E34B436E9D}"/>
              </a:ext>
            </a:extLst>
          </p:cNvPr>
          <p:cNvSpPr>
            <a:spLocks noGrp="1"/>
          </p:cNvSpPr>
          <p:nvPr>
            <p:ph type="dt" sz="half" idx="14"/>
          </p:nvPr>
        </p:nvSpPr>
        <p:spPr/>
        <p:txBody>
          <a:bodyPr/>
          <a:lstStyle/>
          <a:p>
            <a:fld id="{007C0335-0873-4A56-B4BB-46CDE14BDB78}" type="datetime4">
              <a:rPr lang="en-US" smtClean="0"/>
              <a:t>June 29, 2022</a:t>
            </a:fld>
            <a:endParaRPr lang="en-US" dirty="0"/>
          </a:p>
        </p:txBody>
      </p:sp>
      <p:sp>
        <p:nvSpPr>
          <p:cNvPr id="9" name="Footer Placeholder 8">
            <a:extLst>
              <a:ext uri="{FF2B5EF4-FFF2-40B4-BE49-F238E27FC236}">
                <a16:creationId xmlns:a16="http://schemas.microsoft.com/office/drawing/2014/main" id="{55080B97-B508-484A-8399-67D5EAB508A8}"/>
              </a:ext>
            </a:extLst>
          </p:cNvPr>
          <p:cNvSpPr>
            <a:spLocks noGrp="1"/>
          </p:cNvSpPr>
          <p:nvPr>
            <p:ph type="ftr" sz="quarter" idx="15"/>
          </p:nvPr>
        </p:nvSpPr>
        <p:spPr/>
        <p:txBody>
          <a:bodyPr/>
          <a:lstStyle/>
          <a:p>
            <a:endParaRPr lang="en-US" dirty="0"/>
          </a:p>
        </p:txBody>
      </p:sp>
      <p:sp>
        <p:nvSpPr>
          <p:cNvPr id="10" name="Slide Number Placeholder 9">
            <a:extLst>
              <a:ext uri="{FF2B5EF4-FFF2-40B4-BE49-F238E27FC236}">
                <a16:creationId xmlns:a16="http://schemas.microsoft.com/office/drawing/2014/main" id="{60E98A60-CB99-4D72-B1E4-165794816D15}"/>
              </a:ext>
            </a:extLst>
          </p:cNvPr>
          <p:cNvSpPr>
            <a:spLocks noGrp="1"/>
          </p:cNvSpPr>
          <p:nvPr>
            <p:ph type="sldNum" sz="quarter" idx="16"/>
          </p:nvPr>
        </p:nvSpPr>
        <p:spPr/>
        <p:txBody>
          <a:bodyPr/>
          <a:lstStyle/>
          <a:p>
            <a:fld id="{23AA811B-2EBD-4900-905E-5BE206449611}" type="slidenum">
              <a:rPr lang="en-US" smtClean="0"/>
              <a:pPr/>
              <a:t>‹#›</a:t>
            </a:fld>
            <a:endParaRPr lang="en-US" dirty="0"/>
          </a:p>
        </p:txBody>
      </p:sp>
      <p:sp>
        <p:nvSpPr>
          <p:cNvPr id="21" name="date" descr="{&quot;templafy&quot;:{&quot;type&quot;:&quot;date&quot;,&quot;binding&quot;:&quot;Form.Date&quot;,&quot;format&quot;:&quot;{{DateFormats.GeneralDate}}&quot;}}" title="Form.Date">
            <a:extLst>
              <a:ext uri="{FF2B5EF4-FFF2-40B4-BE49-F238E27FC236}">
                <a16:creationId xmlns:a16="http://schemas.microsoft.com/office/drawing/2014/main" id="{82DC55F6-CFB4-4B22-AA09-60C20EC5AA39}"/>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2571677859"/>
      </p:ext>
    </p:extLst>
  </p:cSld>
  <p:clrMapOvr>
    <a:masterClrMapping/>
  </p:clrMapOvr>
  <p:extLst>
    <p:ext uri="{DCECCB84-F9BA-43D5-87BE-67443E8EF086}">
      <p15:sldGuideLst xmlns:p15="http://schemas.microsoft.com/office/powerpoint/2012/main">
        <p15:guide id="1" pos="6789" userDrawn="1">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 Picture background">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36000" anchor="t" anchorCtr="0"/>
          <a:lstStyle>
            <a:lvl1pPr marL="0" indent="0" algn="ctr">
              <a:buNone/>
              <a:defRPr sz="1600"/>
            </a:lvl1pPr>
          </a:lstStyle>
          <a:p>
            <a:r>
              <a:rPr lang="en-US" dirty="0"/>
              <a:t>Click on frame and insert light picture using the Insert tab, Pictures, Stock Images</a:t>
            </a:r>
          </a:p>
        </p:txBody>
      </p:sp>
      <p:sp>
        <p:nvSpPr>
          <p:cNvPr id="2" name="Title 1"/>
          <p:cNvSpPr>
            <a:spLocks noGrp="1"/>
          </p:cNvSpPr>
          <p:nvPr>
            <p:ph type="title" hasCustomPrompt="1"/>
          </p:nvPr>
        </p:nvSpPr>
        <p:spPr>
          <a:xfrm>
            <a:off x="358775" y="358774"/>
            <a:ext cx="4564255" cy="1081089"/>
          </a:xfrm>
        </p:spPr>
        <p:txBody>
          <a:bodyPr/>
          <a:lstStyle/>
          <a:p>
            <a:r>
              <a:rPr lang="en-US" noProof="0" dirty="0"/>
              <a:t>Click to add title</a:t>
            </a:r>
          </a:p>
        </p:txBody>
      </p:sp>
      <p:sp>
        <p:nvSpPr>
          <p:cNvPr id="11" name="Content Placeholder 2">
            <a:extLst>
              <a:ext uri="{FF2B5EF4-FFF2-40B4-BE49-F238E27FC236}">
                <a16:creationId xmlns:a16="http://schemas.microsoft.com/office/drawing/2014/main" id="{E29DD403-0613-4B17-AC0A-8B4A93B3A9EC}"/>
              </a:ext>
            </a:extLst>
          </p:cNvPr>
          <p:cNvSpPr>
            <a:spLocks noGrp="1"/>
          </p:cNvSpPr>
          <p:nvPr>
            <p:ph idx="1" hasCustomPrompt="1"/>
          </p:nvPr>
        </p:nvSpPr>
        <p:spPr>
          <a:xfrm>
            <a:off x="364934" y="1439864"/>
            <a:ext cx="4564254"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3">
            <a:extLst>
              <a:ext uri="{FF2B5EF4-FFF2-40B4-BE49-F238E27FC236}">
                <a16:creationId xmlns:a16="http://schemas.microsoft.com/office/drawing/2014/main" id="{D8571814-A577-414F-8A51-DB4E50FAF96D}"/>
              </a:ext>
            </a:extLst>
          </p:cNvPr>
          <p:cNvSpPr>
            <a:spLocks noGrp="1"/>
          </p:cNvSpPr>
          <p:nvPr>
            <p:ph sz="half" idx="2" hasCustomPrompt="1"/>
          </p:nvPr>
        </p:nvSpPr>
        <p:spPr>
          <a:xfrm>
            <a:off x="9232900" y="359137"/>
            <a:ext cx="2594166" cy="1080726"/>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281D1770-BED0-4FBF-B8C4-C7FCCDF2A166}"/>
              </a:ext>
            </a:extLst>
          </p:cNvPr>
          <p:cNvSpPr>
            <a:spLocks noGrp="1"/>
          </p:cNvSpPr>
          <p:nvPr>
            <p:ph type="sldNum" sz="quarter" idx="16"/>
          </p:nvPr>
        </p:nvSpPr>
        <p:spPr/>
        <p:txBody>
          <a:bodyPr/>
          <a:lstStyle/>
          <a:p>
            <a:r>
              <a:rPr lang="en-US" b="1" dirty="0"/>
              <a:t>Omnidocs </a:t>
            </a:r>
          </a:p>
          <a:p>
            <a:fld id="{23AA811B-2EBD-4900-905E-5BE206449611}" type="slidenum">
              <a:rPr lang="en-US" smtClean="0"/>
              <a:pPr/>
              <a:t>‹#›</a:t>
            </a:fld>
            <a:endParaRPr lang="en-US" dirty="0"/>
          </a:p>
        </p:txBody>
      </p:sp>
      <p:sp>
        <p:nvSpPr>
          <p:cNvPr id="3" name="Date Placeholder 2" hidden="1">
            <a:extLst>
              <a:ext uri="{FF2B5EF4-FFF2-40B4-BE49-F238E27FC236}">
                <a16:creationId xmlns:a16="http://schemas.microsoft.com/office/drawing/2014/main" id="{CDB40A77-0350-44F9-B6D9-AF210F43BE3A}"/>
              </a:ext>
            </a:extLst>
          </p:cNvPr>
          <p:cNvSpPr>
            <a:spLocks noGrp="1"/>
          </p:cNvSpPr>
          <p:nvPr>
            <p:ph type="dt" sz="half" idx="14"/>
          </p:nvPr>
        </p:nvSpPr>
        <p:spPr/>
        <p:txBody>
          <a:bodyPr/>
          <a:lstStyle/>
          <a:p>
            <a:fld id="{A44366FF-339E-4CCE-AD8E-A07AF253E394}" type="datetime4">
              <a:rPr lang="en-US" smtClean="0"/>
              <a:t>June 29, 2022</a:t>
            </a:fld>
            <a:endParaRPr lang="en-US" dirty="0"/>
          </a:p>
        </p:txBody>
      </p:sp>
      <p:sp>
        <p:nvSpPr>
          <p:cNvPr id="4" name="Footer Placeholder 3">
            <a:extLst>
              <a:ext uri="{FF2B5EF4-FFF2-40B4-BE49-F238E27FC236}">
                <a16:creationId xmlns:a16="http://schemas.microsoft.com/office/drawing/2014/main" id="{4DA0A2A8-4772-4590-9EB0-65F6555C4F20}"/>
              </a:ext>
            </a:extLst>
          </p:cNvPr>
          <p:cNvSpPr>
            <a:spLocks noGrp="1"/>
          </p:cNvSpPr>
          <p:nvPr>
            <p:ph type="ftr" sz="quarter" idx="15"/>
          </p:nvPr>
        </p:nvSpPr>
        <p:spPr/>
        <p:txBody>
          <a:bodyPr/>
          <a:lstStyle/>
          <a:p>
            <a:endParaRPr lang="en-US" dirty="0"/>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9F670D60-FED6-49F7-BB47-6B43858DABB3}"/>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147384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Real Offic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719137"/>
            <a:ext cx="7524000" cy="3294000"/>
          </a:xfrm>
        </p:spPr>
        <p:txBody>
          <a:bodyPr anchor="t" anchorCtr="0"/>
          <a:lstStyle>
            <a:lvl1pPr algn="l">
              <a:defRPr sz="8000">
                <a:solidFill>
                  <a:srgbClr val="4600B4"/>
                </a:solidFill>
              </a:defRPr>
            </a:lvl1pPr>
          </a:lstStyle>
          <a:p>
            <a:r>
              <a:rPr lang="en-US" dirty="0"/>
              <a:t>Click to add title</a:t>
            </a:r>
          </a:p>
        </p:txBody>
      </p:sp>
      <p:sp>
        <p:nvSpPr>
          <p:cNvPr id="3" name="Subtitle 2"/>
          <p:cNvSpPr>
            <a:spLocks noGrp="1"/>
          </p:cNvSpPr>
          <p:nvPr>
            <p:ph type="subTitle" idx="1" hasCustomPrompt="1"/>
          </p:nvPr>
        </p:nvSpPr>
        <p:spPr>
          <a:xfrm>
            <a:off x="358776" y="4716000"/>
            <a:ext cx="7524000" cy="360000"/>
          </a:xfrm>
        </p:spPr>
        <p:txBody>
          <a:bodyPr anchor="b" anchorCtr="0"/>
          <a:lstStyle>
            <a:lvl1pPr marL="0" indent="0" algn="l">
              <a:spcBef>
                <a:spcPts val="0"/>
              </a:spcBef>
              <a:buFont typeface="Arial" panose="020B0604020202020204" pitchFamily="34" charset="0"/>
              <a:buChar char="​"/>
              <a:defRPr sz="2000" b="0">
                <a:solidFill>
                  <a:srgbClr val="4600B4"/>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pic>
        <p:nvPicPr>
          <p:cNvPr id="14" name="Logo">
            <a:extLst>
              <a:ext uri="{FF2B5EF4-FFF2-40B4-BE49-F238E27FC236}">
                <a16:creationId xmlns:a16="http://schemas.microsoft.com/office/drawing/2014/main" id="{66CD4DA6-49FB-416A-BD35-BB50BC29F9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7" name="omnidocs.com">
            <a:extLst>
              <a:ext uri="{FF2B5EF4-FFF2-40B4-BE49-F238E27FC236}">
                <a16:creationId xmlns:a16="http://schemas.microsoft.com/office/drawing/2014/main" id="{6E036AC8-944F-4369-A2F1-4CA4B2B66AD4}"/>
              </a:ext>
            </a:extLst>
          </p:cNvPr>
          <p:cNvSpPr txBox="1">
            <a:spLocks/>
          </p:cNvSpPr>
          <p:nvPr userDrawn="1"/>
        </p:nvSpPr>
        <p:spPr>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4600B4"/>
          </a:solidFill>
        </p:spPr>
        <p:txBody>
          <a:bodyPr wrap="square">
            <a:noAutofit/>
          </a:bodyPr>
          <a:lstStyle>
            <a:lvl1pPr marL="0" indent="0" algn="l" defTabSz="914400" rtl="0" eaLnBrk="1" latinLnBrk="0" hangingPunct="1">
              <a:lnSpc>
                <a:spcPct val="100000"/>
              </a:lnSpc>
              <a:spcBef>
                <a:spcPts val="300"/>
              </a:spcBef>
              <a:spcAft>
                <a:spcPts val="0"/>
              </a:spcAft>
              <a:buFont typeface="Arial" panose="020B0604020202020204" pitchFamily="34" charset="0"/>
              <a:buNone/>
              <a:defRPr sz="100" kern="1200">
                <a:no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a:t>
            </a:r>
          </a:p>
        </p:txBody>
      </p:sp>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0BC11D71-01C0-413F-90E4-4B326F6A1306}"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39435139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096000" y="0"/>
            <a:ext cx="6097200" cy="6861600"/>
          </a:xfrm>
        </p:spPr>
        <p:txBody>
          <a:bodyPr lIns="360000" tIns="1080000" rIns="360000" anchor="ctr" anchorCtr="0"/>
          <a:lstStyle>
            <a:lvl1pPr marL="0" indent="0" algn="ctr">
              <a:buNone/>
              <a:defRPr sz="1600"/>
            </a:lvl1pPr>
          </a:lstStyle>
          <a:p>
            <a:r>
              <a:rPr lang="en-US" dirty="0"/>
              <a:t>Click on frame and insert light picture using the Insert tab, Pictures, Stock Images</a:t>
            </a:r>
          </a:p>
        </p:txBody>
      </p:sp>
      <p:sp>
        <p:nvSpPr>
          <p:cNvPr id="2" name="Title 1"/>
          <p:cNvSpPr>
            <a:spLocks noGrp="1"/>
          </p:cNvSpPr>
          <p:nvPr>
            <p:ph type="title" hasCustomPrompt="1"/>
          </p:nvPr>
        </p:nvSpPr>
        <p:spPr>
          <a:xfrm>
            <a:off x="358775" y="358774"/>
            <a:ext cx="4564255" cy="1081089"/>
          </a:xfrm>
        </p:spPr>
        <p:txBody>
          <a:bodyPr/>
          <a:lstStyle/>
          <a:p>
            <a:r>
              <a:rPr lang="en-US" noProof="0" dirty="0"/>
              <a:t>Click to add title</a:t>
            </a:r>
          </a:p>
        </p:txBody>
      </p:sp>
      <p:sp>
        <p:nvSpPr>
          <p:cNvPr id="11" name="Content Placeholder 2">
            <a:extLst>
              <a:ext uri="{FF2B5EF4-FFF2-40B4-BE49-F238E27FC236}">
                <a16:creationId xmlns:a16="http://schemas.microsoft.com/office/drawing/2014/main" id="{E29DD403-0613-4B17-AC0A-8B4A93B3A9EC}"/>
              </a:ext>
            </a:extLst>
          </p:cNvPr>
          <p:cNvSpPr>
            <a:spLocks noGrp="1"/>
          </p:cNvSpPr>
          <p:nvPr>
            <p:ph idx="1" hasCustomPrompt="1"/>
          </p:nvPr>
        </p:nvSpPr>
        <p:spPr>
          <a:xfrm>
            <a:off x="364934" y="1439864"/>
            <a:ext cx="4564254" cy="4697412"/>
          </a:xfrm>
        </p:spPr>
        <p:txBody>
          <a:bodyPr/>
          <a:lstStyle>
            <a:lvl1pPr>
              <a:defRPr/>
            </a:lvl1pPr>
            <a:lvl5pPr>
              <a:defRPr/>
            </a:lvl5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3">
            <a:extLst>
              <a:ext uri="{FF2B5EF4-FFF2-40B4-BE49-F238E27FC236}">
                <a16:creationId xmlns:a16="http://schemas.microsoft.com/office/drawing/2014/main" id="{D8571814-A577-414F-8A51-DB4E50FAF96D}"/>
              </a:ext>
            </a:extLst>
          </p:cNvPr>
          <p:cNvSpPr>
            <a:spLocks noGrp="1"/>
          </p:cNvSpPr>
          <p:nvPr>
            <p:ph sz="half" idx="2" hasCustomPrompt="1"/>
          </p:nvPr>
        </p:nvSpPr>
        <p:spPr>
          <a:xfrm>
            <a:off x="9232900" y="359137"/>
            <a:ext cx="2594166" cy="1080726"/>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1F3C90E5-B223-44B5-9355-C77C86F76642}"/>
              </a:ext>
            </a:extLst>
          </p:cNvPr>
          <p:cNvSpPr>
            <a:spLocks noGrp="1"/>
          </p:cNvSpPr>
          <p:nvPr>
            <p:ph type="dt" sz="half" idx="14"/>
          </p:nvPr>
        </p:nvSpPr>
        <p:spPr/>
        <p:txBody>
          <a:bodyPr/>
          <a:lstStyle/>
          <a:p>
            <a:fld id="{6F079168-B9B1-4256-990F-4059BF867CCD}" type="datetime4">
              <a:rPr lang="en-US" smtClean="0"/>
              <a:t>June 29, 2022</a:t>
            </a:fld>
            <a:endParaRPr lang="en-US" dirty="0"/>
          </a:p>
        </p:txBody>
      </p:sp>
      <p:sp>
        <p:nvSpPr>
          <p:cNvPr id="8" name="Footer Placeholder 7">
            <a:extLst>
              <a:ext uri="{FF2B5EF4-FFF2-40B4-BE49-F238E27FC236}">
                <a16:creationId xmlns:a16="http://schemas.microsoft.com/office/drawing/2014/main" id="{41D68FF0-4C91-4D85-A3DF-05212F497F06}"/>
              </a:ext>
            </a:extLst>
          </p:cNvPr>
          <p:cNvSpPr>
            <a:spLocks noGrp="1"/>
          </p:cNvSpPr>
          <p:nvPr>
            <p:ph type="ftr" sz="quarter" idx="15"/>
          </p:nvPr>
        </p:nvSpPr>
        <p:spPr/>
        <p:txBody>
          <a:bodyPr/>
          <a:lstStyle/>
          <a:p>
            <a:endParaRPr lang="en-US" dirty="0"/>
          </a:p>
        </p:txBody>
      </p:sp>
      <p:sp>
        <p:nvSpPr>
          <p:cNvPr id="9" name="Slide Number Placeholder 8">
            <a:extLst>
              <a:ext uri="{FF2B5EF4-FFF2-40B4-BE49-F238E27FC236}">
                <a16:creationId xmlns:a16="http://schemas.microsoft.com/office/drawing/2014/main" id="{CF133B11-2D2D-4F9B-A3C0-43F27622F6B0}"/>
              </a:ext>
            </a:extLst>
          </p:cNvPr>
          <p:cNvSpPr>
            <a:spLocks noGrp="1"/>
          </p:cNvSpPr>
          <p:nvPr>
            <p:ph type="sldNum" sz="quarter" idx="16"/>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660350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Picture. Purple">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1FC900AF-AE89-4A34-B695-8F2220274EF1}"/>
              </a:ext>
            </a:extLst>
          </p:cNvPr>
          <p:cNvSpPr/>
          <p:nvPr userDrawn="1"/>
        </p:nvSpPr>
        <p:spPr>
          <a:xfrm>
            <a:off x="0" y="0"/>
            <a:ext cx="6096000" cy="6858000"/>
          </a:xfrm>
          <a:prstGeom prst="rect">
            <a:avLst/>
          </a:prstGeom>
          <a:solidFill>
            <a:srgbClr val="4600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7" name="Picture Placeholder 6"/>
          <p:cNvSpPr>
            <a:spLocks noGrp="1"/>
          </p:cNvSpPr>
          <p:nvPr>
            <p:ph type="pic" sz="quarter" idx="13" hasCustomPrompt="1"/>
          </p:nvPr>
        </p:nvSpPr>
        <p:spPr>
          <a:xfrm>
            <a:off x="6096000" y="0"/>
            <a:ext cx="6097200" cy="6861600"/>
          </a:xfrm>
        </p:spPr>
        <p:txBody>
          <a:bodyPr lIns="360000" tIns="1080000" rIns="360000" anchor="ctr" anchorCtr="0"/>
          <a:lstStyle>
            <a:lvl1pPr marL="0" indent="0" algn="ctr">
              <a:buNone/>
              <a:defRPr sz="1600"/>
            </a:lvl1pPr>
          </a:lstStyle>
          <a:p>
            <a:r>
              <a:rPr lang="en-US" dirty="0"/>
              <a:t>Click on frame and insert light picture using the Insert tab, Pictures, Stock Images</a:t>
            </a:r>
          </a:p>
        </p:txBody>
      </p:sp>
      <p:sp>
        <p:nvSpPr>
          <p:cNvPr id="2" name="Title 1"/>
          <p:cNvSpPr>
            <a:spLocks noGrp="1"/>
          </p:cNvSpPr>
          <p:nvPr>
            <p:ph type="title" hasCustomPrompt="1"/>
          </p:nvPr>
        </p:nvSpPr>
        <p:spPr bwMode="white">
          <a:xfrm>
            <a:off x="358775" y="358774"/>
            <a:ext cx="4564255" cy="1081089"/>
          </a:xfrm>
        </p:spPr>
        <p:txBody>
          <a:bodyPr/>
          <a:lstStyle>
            <a:lvl1pPr>
              <a:defRPr>
                <a:solidFill>
                  <a:srgbClr val="FFFFFF"/>
                </a:solidFill>
              </a:defRPr>
            </a:lvl1pPr>
          </a:lstStyle>
          <a:p>
            <a:r>
              <a:rPr lang="en-US" noProof="0" dirty="0"/>
              <a:t>Click to add title</a:t>
            </a:r>
          </a:p>
        </p:txBody>
      </p:sp>
      <p:sp>
        <p:nvSpPr>
          <p:cNvPr id="11" name="Content Placeholder 2">
            <a:extLst>
              <a:ext uri="{FF2B5EF4-FFF2-40B4-BE49-F238E27FC236}">
                <a16:creationId xmlns:a16="http://schemas.microsoft.com/office/drawing/2014/main" id="{E29DD403-0613-4B17-AC0A-8B4A93B3A9EC}"/>
              </a:ext>
            </a:extLst>
          </p:cNvPr>
          <p:cNvSpPr>
            <a:spLocks noGrp="1"/>
          </p:cNvSpPr>
          <p:nvPr>
            <p:ph idx="1" hasCustomPrompt="1"/>
          </p:nvPr>
        </p:nvSpPr>
        <p:spPr bwMode="white">
          <a:xfrm>
            <a:off x="364934" y="1439864"/>
            <a:ext cx="4564254" cy="4697412"/>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lvl="0"/>
            <a:r>
              <a:rPr lang="en-US" noProof="0" dirty="0"/>
              <a:t>Click to add text (Enter+TAB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3">
            <a:extLst>
              <a:ext uri="{FF2B5EF4-FFF2-40B4-BE49-F238E27FC236}">
                <a16:creationId xmlns:a16="http://schemas.microsoft.com/office/drawing/2014/main" id="{D8571814-A577-414F-8A51-DB4E50FAF96D}"/>
              </a:ext>
            </a:extLst>
          </p:cNvPr>
          <p:cNvSpPr>
            <a:spLocks noGrp="1"/>
          </p:cNvSpPr>
          <p:nvPr>
            <p:ph sz="half" idx="2" hasCustomPrompt="1"/>
          </p:nvPr>
        </p:nvSpPr>
        <p:spPr>
          <a:xfrm>
            <a:off x="9232900" y="359137"/>
            <a:ext cx="2594166" cy="1080726"/>
          </a:xfrm>
        </p:spPr>
        <p:txBody>
          <a:bodyPr/>
          <a:lstStyle>
            <a:lvl1pPr>
              <a:defRPr/>
            </a:lvl1pPr>
            <a:lvl5pPr>
              <a:defRPr/>
            </a:lvl5pPr>
          </a:lstStyle>
          <a:p>
            <a:pPr lvl="0"/>
            <a:r>
              <a:rPr lang="en-US" noProof="0" dirty="0"/>
              <a:t>Click to add text (Enter+TAB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mnidocs">
            <a:extLst>
              <a:ext uri="{FF2B5EF4-FFF2-40B4-BE49-F238E27FC236}">
                <a16:creationId xmlns:a16="http://schemas.microsoft.com/office/drawing/2014/main" id="{715B59DD-8E7B-46FA-BBA5-2DDADA251681}"/>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chemeClr val="bg1"/>
                </a:solidFill>
              </a:rPr>
              <a:t>Omnidocs </a:t>
            </a:r>
          </a:p>
        </p:txBody>
      </p:sp>
      <p:sp>
        <p:nvSpPr>
          <p:cNvPr id="6" name="Date Placeholder 5">
            <a:extLst>
              <a:ext uri="{FF2B5EF4-FFF2-40B4-BE49-F238E27FC236}">
                <a16:creationId xmlns:a16="http://schemas.microsoft.com/office/drawing/2014/main" id="{390A2C3C-1D96-4121-874B-E695E662CC53}"/>
              </a:ext>
            </a:extLst>
          </p:cNvPr>
          <p:cNvSpPr>
            <a:spLocks noGrp="1"/>
          </p:cNvSpPr>
          <p:nvPr>
            <p:ph type="dt" sz="half" idx="14"/>
          </p:nvPr>
        </p:nvSpPr>
        <p:spPr/>
        <p:txBody>
          <a:bodyPr/>
          <a:lstStyle/>
          <a:p>
            <a:fld id="{9CDB5F0B-E2A0-4F93-A73F-3CE3177A92BB}" type="datetime4">
              <a:rPr lang="en-US" smtClean="0"/>
              <a:t>June 29, 2022</a:t>
            </a:fld>
            <a:endParaRPr lang="en-US" dirty="0"/>
          </a:p>
        </p:txBody>
      </p:sp>
      <p:sp>
        <p:nvSpPr>
          <p:cNvPr id="8" name="Footer Placeholder 7">
            <a:extLst>
              <a:ext uri="{FF2B5EF4-FFF2-40B4-BE49-F238E27FC236}">
                <a16:creationId xmlns:a16="http://schemas.microsoft.com/office/drawing/2014/main" id="{21B5AE33-0BCF-40A1-AAC5-66E3D42B0DD1}"/>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0" name="Slide Number Placeholder 9">
            <a:extLst>
              <a:ext uri="{FF2B5EF4-FFF2-40B4-BE49-F238E27FC236}">
                <a16:creationId xmlns:a16="http://schemas.microsoft.com/office/drawing/2014/main" id="{A7D881B4-E942-4776-98A6-541B9BF09E81}"/>
              </a:ext>
            </a:extLst>
          </p:cNvPr>
          <p:cNvSpPr>
            <a:spLocks noGrp="1"/>
          </p:cNvSpPr>
          <p:nvPr>
            <p:ph type="sldNum" sz="quarter" idx="16"/>
          </p:nvPr>
        </p:nvSpPr>
        <p:spPr/>
        <p:txBody>
          <a:bodyPr/>
          <a:lstStyle>
            <a:lvl1pPr>
              <a:defRPr>
                <a:solidFill>
                  <a:schemeClr val="bg1"/>
                </a:solidFill>
              </a:defRPr>
            </a:lvl1pPr>
          </a:lstStyle>
          <a:p>
            <a:fld id="{23AA811B-2EBD-4900-905E-5BE206449611}" type="slidenum">
              <a:rPr lang="en-US" smtClean="0"/>
              <a:pPr/>
              <a:t>‹#›</a:t>
            </a:fld>
            <a:endParaRPr lang="en-US" dirty="0"/>
          </a:p>
        </p:txBody>
      </p:sp>
      <p:sp>
        <p:nvSpPr>
          <p:cNvPr id="16" name="date" descr="{&quot;templafy&quot;:{&quot;type&quot;:&quot;date&quot;,&quot;binding&quot;:&quot;Form.Date&quot;,&quot;format&quot;:&quot;{{DateFormats.GeneralDate}}&quot;}}" title="Form.Date">
            <a:extLst>
              <a:ext uri="{FF2B5EF4-FFF2-40B4-BE49-F238E27FC236}">
                <a16:creationId xmlns:a16="http://schemas.microsoft.com/office/drawing/2014/main" id="{7115CADE-6485-41E9-BED6-728AD474442F}"/>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bg1"/>
              </a:solidFill>
              <a:latin typeface="+mj-lt"/>
            </a:endParaRPr>
          </a:p>
        </p:txBody>
      </p:sp>
    </p:spTree>
    <p:extLst>
      <p:ext uri="{BB962C8B-B14F-4D97-AF65-F5344CB8AC3E}">
        <p14:creationId xmlns:p14="http://schemas.microsoft.com/office/powerpoint/2010/main" val="1568714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9 Screendump">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609EF367-48A7-4BA0-BC33-7D74E22067B9}"/>
              </a:ext>
            </a:extLst>
          </p:cNvPr>
          <p:cNvSpPr/>
          <p:nvPr userDrawn="1"/>
        </p:nvSpPr>
        <p:spPr>
          <a:xfrm>
            <a:off x="0" y="0"/>
            <a:ext cx="12192000" cy="6858000"/>
          </a:xfrm>
          <a:prstGeom prst="rect">
            <a:avLst/>
          </a:prstGeom>
          <a:solidFill>
            <a:srgbClr val="BEFF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34" name="Rectangle 33">
            <a:extLst>
              <a:ext uri="{FF2B5EF4-FFF2-40B4-BE49-F238E27FC236}">
                <a16:creationId xmlns:a16="http://schemas.microsoft.com/office/drawing/2014/main" id="{5E882ED6-1138-486F-BC74-DDE087427152}"/>
              </a:ext>
            </a:extLst>
          </p:cNvPr>
          <p:cNvSpPr/>
          <p:nvPr userDrawn="1"/>
        </p:nvSpPr>
        <p:spPr>
          <a:xfrm>
            <a:off x="3946526" y="1079998"/>
            <a:ext cx="8258895" cy="3999600"/>
          </a:xfrm>
          <a:prstGeom prst="rect">
            <a:avLst/>
          </a:prstGeom>
          <a:solidFill>
            <a:srgbClr val="CBFF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5" name="Rectangle 34">
            <a:extLst>
              <a:ext uri="{FF2B5EF4-FFF2-40B4-BE49-F238E27FC236}">
                <a16:creationId xmlns:a16="http://schemas.microsoft.com/office/drawing/2014/main" id="{97E628A9-D08C-4DC3-A74C-1A30A79EBB25}"/>
              </a:ext>
            </a:extLst>
          </p:cNvPr>
          <p:cNvSpPr/>
          <p:nvPr userDrawn="1"/>
        </p:nvSpPr>
        <p:spPr>
          <a:xfrm>
            <a:off x="9859963" y="720724"/>
            <a:ext cx="1253237" cy="4719600"/>
          </a:xfrm>
          <a:prstGeom prst="rect">
            <a:avLst/>
          </a:prstGeom>
          <a:solidFill>
            <a:srgbClr val="E5FF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66A1B3F7-D8E9-4C56-80CD-F2D09614C98F}"/>
              </a:ext>
            </a:extLst>
          </p:cNvPr>
          <p:cNvSpPr>
            <a:spLocks noGrp="1"/>
          </p:cNvSpPr>
          <p:nvPr>
            <p:ph type="sldNum" sz="quarter" idx="1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27AB7D74-7FBB-4DE3-A380-F7C7F2436381}"/>
              </a:ext>
            </a:extLst>
          </p:cNvPr>
          <p:cNvSpPr>
            <a:spLocks noGrp="1"/>
          </p:cNvSpPr>
          <p:nvPr>
            <p:ph type="dt" sz="half" idx="11"/>
          </p:nvPr>
        </p:nvSpPr>
        <p:spPr/>
        <p:txBody>
          <a:bodyPr/>
          <a:lstStyle/>
          <a:p>
            <a:fld id="{A81C13F6-A0C0-40D7-8C35-8C481E33F63C}" type="datetime4">
              <a:rPr lang="en-US" smtClean="0"/>
              <a:t>June 29, 2022</a:t>
            </a:fld>
            <a:endParaRPr lang="en-US" dirty="0"/>
          </a:p>
        </p:txBody>
      </p:sp>
      <p:sp>
        <p:nvSpPr>
          <p:cNvPr id="5" name="Footer Placeholder 4">
            <a:extLst>
              <a:ext uri="{FF2B5EF4-FFF2-40B4-BE49-F238E27FC236}">
                <a16:creationId xmlns:a16="http://schemas.microsoft.com/office/drawing/2014/main" id="{DBE763B3-C6E4-4623-95D1-BCEAEEB63AA6}"/>
              </a:ext>
            </a:extLst>
          </p:cNvPr>
          <p:cNvSpPr>
            <a:spLocks noGrp="1"/>
          </p:cNvSpPr>
          <p:nvPr>
            <p:ph type="ftr" sz="quarter" idx="12"/>
          </p:nvPr>
        </p:nvSpPr>
        <p:spPr/>
        <p:txBody>
          <a:bodyPr/>
          <a:lstStyle/>
          <a:p>
            <a:endParaRPr lang="en-US" dirty="0"/>
          </a:p>
        </p:txBody>
      </p:sp>
      <p:sp>
        <p:nvSpPr>
          <p:cNvPr id="11" name="Background">
            <a:extLst>
              <a:ext uri="{FF2B5EF4-FFF2-40B4-BE49-F238E27FC236}">
                <a16:creationId xmlns:a16="http://schemas.microsoft.com/office/drawing/2014/main" id="{30A422A7-0727-4585-8C7B-301E22E46778}"/>
              </a:ext>
            </a:extLst>
          </p:cNvPr>
          <p:cNvSpPr>
            <a:spLocks noChangeAspect="1"/>
          </p:cNvSpPr>
          <p:nvPr userDrawn="1"/>
        </p:nvSpPr>
        <p:spPr bwMode="white">
          <a:xfrm>
            <a:off x="360001" y="360001"/>
            <a:ext cx="9673198" cy="544117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12" name="Omnidocs">
            <a:extLst>
              <a:ext uri="{FF2B5EF4-FFF2-40B4-BE49-F238E27FC236}">
                <a16:creationId xmlns:a16="http://schemas.microsoft.com/office/drawing/2014/main" id="{F5511C8A-6FA7-4EF8-86D1-F43C83C023D7}"/>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3BF9828B-8D47-4F7D-A8AA-55F8A8ACC488}"/>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747859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4 Screendump">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609EF367-48A7-4BA0-BC33-7D74E22067B9}"/>
              </a:ext>
            </a:extLst>
          </p:cNvPr>
          <p:cNvSpPr/>
          <p:nvPr userDrawn="1"/>
        </p:nvSpPr>
        <p:spPr bwMode="auto">
          <a:xfrm>
            <a:off x="0" y="0"/>
            <a:ext cx="12192000" cy="6858000"/>
          </a:xfrm>
          <a:prstGeom prst="rect">
            <a:avLst/>
          </a:prstGeom>
          <a:solidFill>
            <a:srgbClr val="BEFF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34" name="Rectangle 33">
            <a:extLst>
              <a:ext uri="{FF2B5EF4-FFF2-40B4-BE49-F238E27FC236}">
                <a16:creationId xmlns:a16="http://schemas.microsoft.com/office/drawing/2014/main" id="{5E882ED6-1138-486F-BC74-DDE087427152}"/>
              </a:ext>
            </a:extLst>
          </p:cNvPr>
          <p:cNvSpPr/>
          <p:nvPr userDrawn="1"/>
        </p:nvSpPr>
        <p:spPr>
          <a:xfrm>
            <a:off x="5915025" y="1080000"/>
            <a:ext cx="6290396" cy="4698000"/>
          </a:xfrm>
          <a:prstGeom prst="rect">
            <a:avLst/>
          </a:prstGeom>
          <a:solidFill>
            <a:srgbClr val="CBFF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5" name="Rectangle 34">
            <a:extLst>
              <a:ext uri="{FF2B5EF4-FFF2-40B4-BE49-F238E27FC236}">
                <a16:creationId xmlns:a16="http://schemas.microsoft.com/office/drawing/2014/main" id="{97E628A9-D08C-4DC3-A74C-1A30A79EBB25}"/>
              </a:ext>
            </a:extLst>
          </p:cNvPr>
          <p:cNvSpPr/>
          <p:nvPr userDrawn="1"/>
        </p:nvSpPr>
        <p:spPr>
          <a:xfrm>
            <a:off x="9859963" y="720724"/>
            <a:ext cx="1253237" cy="5418000"/>
          </a:xfrm>
          <a:prstGeom prst="rect">
            <a:avLst/>
          </a:prstGeom>
          <a:solidFill>
            <a:srgbClr val="E5FFF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id="{66A1B3F7-D8E9-4C56-80CD-F2D09614C98F}"/>
              </a:ext>
            </a:extLst>
          </p:cNvPr>
          <p:cNvSpPr>
            <a:spLocks noGrp="1"/>
          </p:cNvSpPr>
          <p:nvPr>
            <p:ph type="sldNum" sz="quarter" idx="1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27AB7D74-7FBB-4DE3-A380-F7C7F2436381}"/>
              </a:ext>
            </a:extLst>
          </p:cNvPr>
          <p:cNvSpPr>
            <a:spLocks noGrp="1"/>
          </p:cNvSpPr>
          <p:nvPr>
            <p:ph type="dt" sz="half" idx="11"/>
          </p:nvPr>
        </p:nvSpPr>
        <p:spPr/>
        <p:txBody>
          <a:bodyPr/>
          <a:lstStyle/>
          <a:p>
            <a:fld id="{EF79E801-5164-483A-9517-628ADF1F9998}" type="datetime4">
              <a:rPr lang="en-US" smtClean="0"/>
              <a:t>June 29, 2022</a:t>
            </a:fld>
            <a:endParaRPr lang="en-US" dirty="0"/>
          </a:p>
        </p:txBody>
      </p:sp>
      <p:sp>
        <p:nvSpPr>
          <p:cNvPr id="5" name="Footer Placeholder 4">
            <a:extLst>
              <a:ext uri="{FF2B5EF4-FFF2-40B4-BE49-F238E27FC236}">
                <a16:creationId xmlns:a16="http://schemas.microsoft.com/office/drawing/2014/main" id="{DBE763B3-C6E4-4623-95D1-BCEAEEB63AA6}"/>
              </a:ext>
            </a:extLst>
          </p:cNvPr>
          <p:cNvSpPr>
            <a:spLocks noGrp="1"/>
          </p:cNvSpPr>
          <p:nvPr>
            <p:ph type="ftr" sz="quarter" idx="12"/>
          </p:nvPr>
        </p:nvSpPr>
        <p:spPr/>
        <p:txBody>
          <a:bodyPr/>
          <a:lstStyle/>
          <a:p>
            <a:endParaRPr lang="en-US" dirty="0"/>
          </a:p>
        </p:txBody>
      </p:sp>
      <p:sp>
        <p:nvSpPr>
          <p:cNvPr id="11" name="Background">
            <a:extLst>
              <a:ext uri="{FF2B5EF4-FFF2-40B4-BE49-F238E27FC236}">
                <a16:creationId xmlns:a16="http://schemas.microsoft.com/office/drawing/2014/main" id="{30A422A7-0727-4585-8C7B-301E22E46778}"/>
              </a:ext>
            </a:extLst>
          </p:cNvPr>
          <p:cNvSpPr>
            <a:spLocks noChangeAspect="1"/>
          </p:cNvSpPr>
          <p:nvPr userDrawn="1"/>
        </p:nvSpPr>
        <p:spPr bwMode="white">
          <a:xfrm>
            <a:off x="5691600" y="360001"/>
            <a:ext cx="4339743" cy="613763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12" name="Omnidocs">
            <a:extLst>
              <a:ext uri="{FF2B5EF4-FFF2-40B4-BE49-F238E27FC236}">
                <a16:creationId xmlns:a16="http://schemas.microsoft.com/office/drawing/2014/main" id="{51DB52A3-13CA-4395-B90B-7582AED162E9}"/>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06D8DC14-2949-4118-B369-E4BF7B4201C6}"/>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3519638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Vibrant Mint">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DBD1F542-7844-47F5-B8EE-CCE9F01C6251}"/>
              </a:ext>
            </a:extLst>
          </p:cNvPr>
          <p:cNvSpPr/>
          <p:nvPr userDrawn="1"/>
        </p:nvSpPr>
        <p:spPr>
          <a:xfrm>
            <a:off x="0" y="0"/>
            <a:ext cx="12192000" cy="6858000"/>
          </a:xfrm>
          <a:prstGeom prst="rect">
            <a:avLst/>
          </a:prstGeom>
          <a:solidFill>
            <a:srgbClr val="F2FFF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2" name="Title 1"/>
          <p:cNvSpPr>
            <a:spLocks noGrp="1"/>
          </p:cNvSpPr>
          <p:nvPr>
            <p:ph type="title" hasCustomPrompt="1"/>
          </p:nvPr>
        </p:nvSpPr>
        <p:spPr>
          <a:xfrm>
            <a:off x="358776" y="358774"/>
            <a:ext cx="5556250" cy="5780657"/>
          </a:xfrm>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E1C7E78F-74FC-4F5B-AD39-9ACBBEF3E714}"/>
              </a:ext>
            </a:extLst>
          </p:cNvPr>
          <p:cNvSpPr>
            <a:spLocks noGrp="1"/>
          </p:cNvSpPr>
          <p:nvPr>
            <p:ph type="dt" sz="half" idx="10"/>
          </p:nvPr>
        </p:nvSpPr>
        <p:spPr/>
        <p:txBody>
          <a:bodyPr/>
          <a:lstStyle/>
          <a:p>
            <a:fld id="{AB2E8D06-EAE6-491D-B54F-D3F58DB0EFCE}" type="datetime4">
              <a:rPr lang="en-US" smtClean="0"/>
              <a:t>June 29, 2022</a:t>
            </a:fld>
            <a:endParaRPr lang="en-US" dirty="0"/>
          </a:p>
        </p:txBody>
      </p:sp>
      <p:sp>
        <p:nvSpPr>
          <p:cNvPr id="7" name="Footer Placeholder 6">
            <a:extLst>
              <a:ext uri="{FF2B5EF4-FFF2-40B4-BE49-F238E27FC236}">
                <a16:creationId xmlns:a16="http://schemas.microsoft.com/office/drawing/2014/main" id="{815BFD03-12F3-4A19-8474-7D36521C57F9}"/>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54218EAE-D3C0-4F55-8A45-704E24A4404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2" name="Omnidocs">
            <a:extLst>
              <a:ext uri="{FF2B5EF4-FFF2-40B4-BE49-F238E27FC236}">
                <a16:creationId xmlns:a16="http://schemas.microsoft.com/office/drawing/2014/main" id="{9FE4EC62-71CE-4CC0-9519-8138A3AC55A4}"/>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B5B76992-9416-4ABB-A6EB-6ADD62E3D370}"/>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3450888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Faded Pink">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DBD1F542-7844-47F5-B8EE-CCE9F01C6251}"/>
              </a:ext>
            </a:extLst>
          </p:cNvPr>
          <p:cNvSpPr/>
          <p:nvPr userDrawn="1"/>
        </p:nvSpPr>
        <p:spPr>
          <a:xfrm>
            <a:off x="0" y="0"/>
            <a:ext cx="12192000" cy="6858000"/>
          </a:xfrm>
          <a:prstGeom prst="rect">
            <a:avLst/>
          </a:prstGeom>
          <a:solidFill>
            <a:srgbClr val="FFE9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2" name="Title 1"/>
          <p:cNvSpPr>
            <a:spLocks noGrp="1"/>
          </p:cNvSpPr>
          <p:nvPr>
            <p:ph type="title" hasCustomPrompt="1"/>
          </p:nvPr>
        </p:nvSpPr>
        <p:spPr>
          <a:xfrm>
            <a:off x="358776" y="358774"/>
            <a:ext cx="5556250" cy="5780657"/>
          </a:xfrm>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E1C7E78F-74FC-4F5B-AD39-9ACBBEF3E714}"/>
              </a:ext>
            </a:extLst>
          </p:cNvPr>
          <p:cNvSpPr>
            <a:spLocks noGrp="1"/>
          </p:cNvSpPr>
          <p:nvPr>
            <p:ph type="dt" sz="half" idx="10"/>
          </p:nvPr>
        </p:nvSpPr>
        <p:spPr/>
        <p:txBody>
          <a:bodyPr/>
          <a:lstStyle/>
          <a:p>
            <a:fld id="{D432516C-5FA8-415E-A1D3-0298740E5E5F}" type="datetime4">
              <a:rPr lang="en-US" smtClean="0"/>
              <a:t>June 29, 2022</a:t>
            </a:fld>
            <a:endParaRPr lang="en-US" dirty="0"/>
          </a:p>
        </p:txBody>
      </p:sp>
      <p:sp>
        <p:nvSpPr>
          <p:cNvPr id="7" name="Footer Placeholder 6">
            <a:extLst>
              <a:ext uri="{FF2B5EF4-FFF2-40B4-BE49-F238E27FC236}">
                <a16:creationId xmlns:a16="http://schemas.microsoft.com/office/drawing/2014/main" id="{815BFD03-12F3-4A19-8474-7D36521C57F9}"/>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54218EAE-D3C0-4F55-8A45-704E24A4404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2" name="Omnidocs">
            <a:extLst>
              <a:ext uri="{FF2B5EF4-FFF2-40B4-BE49-F238E27FC236}">
                <a16:creationId xmlns:a16="http://schemas.microsoft.com/office/drawing/2014/main" id="{CB7009E5-E75E-4D5C-A713-B9DBE0FE77F6}"/>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BE8EBF0D-E347-469E-A377-912B27848EE8}"/>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3193312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Banana">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DBD1F542-7844-47F5-B8EE-CCE9F01C6251}"/>
              </a:ext>
            </a:extLst>
          </p:cNvPr>
          <p:cNvSpPr/>
          <p:nvPr userDrawn="1"/>
        </p:nvSpPr>
        <p:spPr>
          <a:xfrm>
            <a:off x="0" y="0"/>
            <a:ext cx="12192000" cy="6858000"/>
          </a:xfrm>
          <a:prstGeom prst="rect">
            <a:avLst/>
          </a:prstGeom>
          <a:solidFill>
            <a:srgbClr val="FFF9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2" name="Title 1"/>
          <p:cNvSpPr>
            <a:spLocks noGrp="1"/>
          </p:cNvSpPr>
          <p:nvPr>
            <p:ph type="title" hasCustomPrompt="1"/>
          </p:nvPr>
        </p:nvSpPr>
        <p:spPr>
          <a:xfrm>
            <a:off x="358776" y="358774"/>
            <a:ext cx="5556250" cy="5780657"/>
          </a:xfrm>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E1C7E78F-74FC-4F5B-AD39-9ACBBEF3E714}"/>
              </a:ext>
            </a:extLst>
          </p:cNvPr>
          <p:cNvSpPr>
            <a:spLocks noGrp="1"/>
          </p:cNvSpPr>
          <p:nvPr>
            <p:ph type="dt" sz="half" idx="10"/>
          </p:nvPr>
        </p:nvSpPr>
        <p:spPr/>
        <p:txBody>
          <a:bodyPr/>
          <a:lstStyle/>
          <a:p>
            <a:fld id="{3E3552A7-302C-4EEE-A9F6-803F07C507F0}" type="datetime4">
              <a:rPr lang="en-US" smtClean="0"/>
              <a:t>June 29, 2022</a:t>
            </a:fld>
            <a:endParaRPr lang="en-US" dirty="0"/>
          </a:p>
        </p:txBody>
      </p:sp>
      <p:sp>
        <p:nvSpPr>
          <p:cNvPr id="7" name="Footer Placeholder 6">
            <a:extLst>
              <a:ext uri="{FF2B5EF4-FFF2-40B4-BE49-F238E27FC236}">
                <a16:creationId xmlns:a16="http://schemas.microsoft.com/office/drawing/2014/main" id="{815BFD03-12F3-4A19-8474-7D36521C57F9}"/>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54218EAE-D3C0-4F55-8A45-704E24A4404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2" name="Omnidocs">
            <a:extLst>
              <a:ext uri="{FF2B5EF4-FFF2-40B4-BE49-F238E27FC236}">
                <a16:creationId xmlns:a16="http://schemas.microsoft.com/office/drawing/2014/main" id="{5A29C6BB-4364-42A9-9C18-1A20C8BA47A2}"/>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58F0F200-6211-4C95-93B5-B5B1D2F5237D}"/>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2003326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Soft Blue">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DBD1F542-7844-47F5-B8EE-CCE9F01C6251}"/>
              </a:ext>
            </a:extLst>
          </p:cNvPr>
          <p:cNvSpPr/>
          <p:nvPr userDrawn="1"/>
        </p:nvSpPr>
        <p:spPr>
          <a:xfrm>
            <a:off x="0" y="0"/>
            <a:ext cx="12192000" cy="6858000"/>
          </a:xfrm>
          <a:prstGeom prst="rect">
            <a:avLst/>
          </a:prstGeom>
          <a:solidFill>
            <a:srgbClr val="F7F9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rgbClr val="1A1A1A"/>
              </a:solidFill>
              <a:latin typeface="Arial" panose="020B0604020202020204" pitchFamily="34" charset="0"/>
            </a:endParaRPr>
          </a:p>
        </p:txBody>
      </p:sp>
      <p:sp>
        <p:nvSpPr>
          <p:cNvPr id="2" name="Title 1"/>
          <p:cNvSpPr>
            <a:spLocks noGrp="1"/>
          </p:cNvSpPr>
          <p:nvPr>
            <p:ph type="title" hasCustomPrompt="1"/>
          </p:nvPr>
        </p:nvSpPr>
        <p:spPr>
          <a:xfrm>
            <a:off x="358776" y="358774"/>
            <a:ext cx="5556250" cy="5780657"/>
          </a:xfrm>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E1C7E78F-74FC-4F5B-AD39-9ACBBEF3E714}"/>
              </a:ext>
            </a:extLst>
          </p:cNvPr>
          <p:cNvSpPr>
            <a:spLocks noGrp="1"/>
          </p:cNvSpPr>
          <p:nvPr>
            <p:ph type="dt" sz="half" idx="10"/>
          </p:nvPr>
        </p:nvSpPr>
        <p:spPr/>
        <p:txBody>
          <a:bodyPr/>
          <a:lstStyle/>
          <a:p>
            <a:fld id="{62E9B95E-132D-4105-B86A-4B814596C2AD}" type="datetime4">
              <a:rPr lang="en-US" smtClean="0"/>
              <a:t>June 29, 2022</a:t>
            </a:fld>
            <a:endParaRPr lang="en-US" dirty="0"/>
          </a:p>
        </p:txBody>
      </p:sp>
      <p:sp>
        <p:nvSpPr>
          <p:cNvPr id="7" name="Footer Placeholder 6">
            <a:extLst>
              <a:ext uri="{FF2B5EF4-FFF2-40B4-BE49-F238E27FC236}">
                <a16:creationId xmlns:a16="http://schemas.microsoft.com/office/drawing/2014/main" id="{815BFD03-12F3-4A19-8474-7D36521C57F9}"/>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54218EAE-D3C0-4F55-8A45-704E24A4404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12" name="Omnidocs">
            <a:extLst>
              <a:ext uri="{FF2B5EF4-FFF2-40B4-BE49-F238E27FC236}">
                <a16:creationId xmlns:a16="http://schemas.microsoft.com/office/drawing/2014/main" id="{C55E7B5A-CA7E-45B3-AC7A-A3637D3759EE}"/>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
        <p:nvSpPr>
          <p:cNvPr id="13" name="date" descr="{&quot;templafy&quot;:{&quot;type&quot;:&quot;date&quot;,&quot;binding&quot;:&quot;Form.Date&quot;,&quot;format&quot;:&quot;{{DateFormats.GeneralDate}}&quot;}}" title="Form.Date">
            <a:extLst>
              <a:ext uri="{FF2B5EF4-FFF2-40B4-BE49-F238E27FC236}">
                <a16:creationId xmlns:a16="http://schemas.microsoft.com/office/drawing/2014/main" id="{F870E39C-B4A2-437A-9B73-468643DEABEE}"/>
              </a:ext>
            </a:extLst>
          </p:cNvPr>
          <p:cNvSpPr txBox="1">
            <a:spLocks/>
          </p:cNvSpPr>
          <p:nvPr userDrawn="1"/>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spTree>
    <p:extLst>
      <p:ext uri="{BB962C8B-B14F-4D97-AF65-F5344CB8AC3E}">
        <p14:creationId xmlns:p14="http://schemas.microsoft.com/office/powerpoint/2010/main" val="3537787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776" y="358774"/>
            <a:ext cx="5556250" cy="5780657"/>
          </a:xfrm>
        </p:spPr>
        <p:txBody>
          <a:bodyPr/>
          <a:lstStyle/>
          <a:p>
            <a:r>
              <a:rPr lang="en-US" noProof="0" dirty="0"/>
              <a:t>Click to add title</a:t>
            </a:r>
            <a:endParaRPr lang="en-US" dirty="0"/>
          </a:p>
        </p:txBody>
      </p:sp>
      <p:sp>
        <p:nvSpPr>
          <p:cNvPr id="6" name="Date Placeholder 5">
            <a:extLst>
              <a:ext uri="{FF2B5EF4-FFF2-40B4-BE49-F238E27FC236}">
                <a16:creationId xmlns:a16="http://schemas.microsoft.com/office/drawing/2014/main" id="{E1C7E78F-74FC-4F5B-AD39-9ACBBEF3E714}"/>
              </a:ext>
            </a:extLst>
          </p:cNvPr>
          <p:cNvSpPr>
            <a:spLocks noGrp="1"/>
          </p:cNvSpPr>
          <p:nvPr>
            <p:ph type="dt" sz="half" idx="10"/>
          </p:nvPr>
        </p:nvSpPr>
        <p:spPr/>
        <p:txBody>
          <a:bodyPr/>
          <a:lstStyle/>
          <a:p>
            <a:fld id="{45DC42B7-707B-4931-A4F8-C21600FC4A84}" type="datetime4">
              <a:rPr lang="en-US" smtClean="0"/>
              <a:t>June 29, 2022</a:t>
            </a:fld>
            <a:endParaRPr lang="en-US" dirty="0"/>
          </a:p>
        </p:txBody>
      </p:sp>
      <p:sp>
        <p:nvSpPr>
          <p:cNvPr id="7" name="Footer Placeholder 6">
            <a:extLst>
              <a:ext uri="{FF2B5EF4-FFF2-40B4-BE49-F238E27FC236}">
                <a16:creationId xmlns:a16="http://schemas.microsoft.com/office/drawing/2014/main" id="{815BFD03-12F3-4A19-8474-7D36521C57F9}"/>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54218EAE-D3C0-4F55-8A45-704E24A4404E}"/>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946245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585C-F55B-4AB1-BAC6-680CD21788C6}"/>
              </a:ext>
            </a:extLst>
          </p:cNvPr>
          <p:cNvSpPr>
            <a:spLocks noGrp="1"/>
          </p:cNvSpPr>
          <p:nvPr>
            <p:ph type="title" hasCustomPrompt="1"/>
          </p:nvPr>
        </p:nvSpPr>
        <p:spPr>
          <a:xfrm>
            <a:off x="358775" y="358774"/>
            <a:ext cx="2598738" cy="1081089"/>
          </a:xfrm>
        </p:spPr>
        <p:txBody>
          <a:bodyPr/>
          <a:lstStyle/>
          <a:p>
            <a:r>
              <a:rPr lang="en-US" dirty="0"/>
              <a:t>Click to add title</a:t>
            </a:r>
          </a:p>
        </p:txBody>
      </p:sp>
      <p:sp>
        <p:nvSpPr>
          <p:cNvPr id="8" name="Text Placeholder 2">
            <a:extLst>
              <a:ext uri="{FF2B5EF4-FFF2-40B4-BE49-F238E27FC236}">
                <a16:creationId xmlns:a16="http://schemas.microsoft.com/office/drawing/2014/main" id="{A9AD753C-79C1-4284-9515-A7FE84119819}"/>
              </a:ext>
            </a:extLst>
          </p:cNvPr>
          <p:cNvSpPr>
            <a:spLocks noGrp="1"/>
          </p:cNvSpPr>
          <p:nvPr>
            <p:ph type="body" sz="quarter" idx="14" hasCustomPrompt="1"/>
          </p:nvPr>
        </p:nvSpPr>
        <p:spPr>
          <a:xfrm>
            <a:off x="358775" y="1798638"/>
            <a:ext cx="2598738" cy="3978275"/>
          </a:xfrm>
        </p:spPr>
        <p:txBody>
          <a:bodyPr anchor="b"/>
          <a:lstStyle/>
          <a:p>
            <a:pPr lvl="0"/>
            <a:r>
              <a:rPr lang="en-US" dirty="0"/>
              <a:t>Click to add text (Enter+TAB for next text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16ED7CD5-A6B5-4E05-84C5-391B04E4E8AF}"/>
              </a:ext>
            </a:extLst>
          </p:cNvPr>
          <p:cNvSpPr>
            <a:spLocks noGrp="1"/>
          </p:cNvSpPr>
          <p:nvPr>
            <p:ph type="sldNum" sz="quarter" idx="1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B79318F1-F29C-463A-8F53-BD685C29A146}"/>
              </a:ext>
            </a:extLst>
          </p:cNvPr>
          <p:cNvSpPr>
            <a:spLocks noGrp="1"/>
          </p:cNvSpPr>
          <p:nvPr>
            <p:ph type="dt" sz="half" idx="11"/>
          </p:nvPr>
        </p:nvSpPr>
        <p:spPr/>
        <p:txBody>
          <a:bodyPr/>
          <a:lstStyle/>
          <a:p>
            <a:fld id="{1CE47843-0488-4963-8D7D-E61B14040A11}" type="datetime4">
              <a:rPr lang="en-US" smtClean="0"/>
              <a:t>June 29, 2022</a:t>
            </a:fld>
            <a:endParaRPr lang="en-US" dirty="0"/>
          </a:p>
        </p:txBody>
      </p:sp>
      <p:sp>
        <p:nvSpPr>
          <p:cNvPr id="5" name="Footer Placeholder 4">
            <a:extLst>
              <a:ext uri="{FF2B5EF4-FFF2-40B4-BE49-F238E27FC236}">
                <a16:creationId xmlns:a16="http://schemas.microsoft.com/office/drawing/2014/main" id="{A7AE88D4-C165-42DA-8413-83921BD9C29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9221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Real Office. Templafy (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719137"/>
            <a:ext cx="7524000" cy="3294000"/>
          </a:xfrm>
        </p:spPr>
        <p:txBody>
          <a:bodyPr anchor="t" anchorCtr="0"/>
          <a:lstStyle>
            <a:lvl1pPr algn="l">
              <a:defRPr sz="8000">
                <a:solidFill>
                  <a:srgbClr val="4600B4"/>
                </a:solidFill>
              </a:defRPr>
            </a:lvl1pPr>
          </a:lstStyle>
          <a:p>
            <a:r>
              <a:rPr lang="en-US" dirty="0"/>
              <a:t>Click to add title</a:t>
            </a:r>
          </a:p>
        </p:txBody>
      </p:sp>
      <p:sp>
        <p:nvSpPr>
          <p:cNvPr id="3" name="Subtitle 2"/>
          <p:cNvSpPr>
            <a:spLocks noGrp="1"/>
          </p:cNvSpPr>
          <p:nvPr>
            <p:ph type="subTitle" idx="1" hasCustomPrompt="1"/>
          </p:nvPr>
        </p:nvSpPr>
        <p:spPr>
          <a:xfrm>
            <a:off x="358776" y="4716000"/>
            <a:ext cx="7524000" cy="360000"/>
          </a:xfrm>
        </p:spPr>
        <p:txBody>
          <a:bodyPr anchor="b" anchorCtr="0"/>
          <a:lstStyle>
            <a:lvl1pPr marL="0" indent="0" algn="l">
              <a:spcBef>
                <a:spcPts val="0"/>
              </a:spcBef>
              <a:buFont typeface="Arial" panose="020B0604020202020204" pitchFamily="34" charset="0"/>
              <a:buChar char="​"/>
              <a:defRPr sz="2000" b="0">
                <a:solidFill>
                  <a:srgbClr val="4600B4"/>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pic>
        <p:nvPicPr>
          <p:cNvPr id="17" name="Logo">
            <a:extLst>
              <a:ext uri="{FF2B5EF4-FFF2-40B4-BE49-F238E27FC236}">
                <a16:creationId xmlns:a16="http://schemas.microsoft.com/office/drawing/2014/main" id="{52F09714-1C5C-4354-B9DE-9290A015D7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B3D6CF1-17B0-4B17-8C7A-E7AA4B9B14A1}"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grpSp>
        <p:nvGrpSpPr>
          <p:cNvPr id="14" name="Templafy logo">
            <a:extLst>
              <a:ext uri="{FF2B5EF4-FFF2-40B4-BE49-F238E27FC236}">
                <a16:creationId xmlns:a16="http://schemas.microsoft.com/office/drawing/2014/main" id="{95CA9B69-F5BF-4E30-A0BD-CA1079A4652E}"/>
              </a:ext>
            </a:extLst>
          </p:cNvPr>
          <p:cNvGrpSpPr/>
          <p:nvPr userDrawn="1"/>
        </p:nvGrpSpPr>
        <p:grpSpPr>
          <a:xfrm>
            <a:off x="10519464" y="6369872"/>
            <a:ext cx="1313884" cy="153729"/>
            <a:chOff x="361949" y="4413316"/>
            <a:chExt cx="11635786" cy="1361424"/>
          </a:xfrm>
          <a:solidFill>
            <a:srgbClr val="4600B4"/>
          </a:solidFill>
        </p:grpSpPr>
        <p:grpSp>
          <p:nvGrpSpPr>
            <p:cNvPr id="16" name="Group 15">
              <a:extLst>
                <a:ext uri="{FF2B5EF4-FFF2-40B4-BE49-F238E27FC236}">
                  <a16:creationId xmlns:a16="http://schemas.microsoft.com/office/drawing/2014/main" id="{FB546D1B-242C-4C47-BDE5-89735316B230}"/>
                </a:ext>
              </a:extLst>
            </p:cNvPr>
            <p:cNvGrpSpPr/>
            <p:nvPr/>
          </p:nvGrpSpPr>
          <p:grpSpPr>
            <a:xfrm>
              <a:off x="361949" y="4413316"/>
              <a:ext cx="4976878" cy="1361424"/>
              <a:chOff x="6237288" y="-3367088"/>
              <a:chExt cx="6134100" cy="1677988"/>
            </a:xfrm>
            <a:grpFill/>
          </p:grpSpPr>
          <p:sp>
            <p:nvSpPr>
              <p:cNvPr id="35" name="Freeform 5">
                <a:extLst>
                  <a:ext uri="{FF2B5EF4-FFF2-40B4-BE49-F238E27FC236}">
                    <a16:creationId xmlns:a16="http://schemas.microsoft.com/office/drawing/2014/main" id="{95E1AF9D-07DC-4369-9F18-B161F54A552A}"/>
                  </a:ext>
                </a:extLst>
              </p:cNvPr>
              <p:cNvSpPr>
                <a:spLocks noEditPoints="1"/>
              </p:cNvSpPr>
              <p:nvPr/>
            </p:nvSpPr>
            <p:spPr bwMode="auto">
              <a:xfrm>
                <a:off x="11722100" y="-3367088"/>
                <a:ext cx="649288" cy="660400"/>
              </a:xfrm>
              <a:custGeom>
                <a:avLst/>
                <a:gdLst>
                  <a:gd name="T0" fmla="*/ 260 w 419"/>
                  <a:gd name="T1" fmla="*/ 150 h 425"/>
                  <a:gd name="T2" fmla="*/ 230 w 419"/>
                  <a:gd name="T3" fmla="*/ 150 h 425"/>
                  <a:gd name="T4" fmla="*/ 230 w 419"/>
                  <a:gd name="T5" fmla="*/ 295 h 425"/>
                  <a:gd name="T6" fmla="*/ 206 w 419"/>
                  <a:gd name="T7" fmla="*/ 319 h 425"/>
                  <a:gd name="T8" fmla="*/ 182 w 419"/>
                  <a:gd name="T9" fmla="*/ 295 h 425"/>
                  <a:gd name="T10" fmla="*/ 182 w 419"/>
                  <a:gd name="T11" fmla="*/ 150 h 425"/>
                  <a:gd name="T12" fmla="*/ 149 w 419"/>
                  <a:gd name="T13" fmla="*/ 150 h 425"/>
                  <a:gd name="T14" fmla="*/ 128 w 419"/>
                  <a:gd name="T15" fmla="*/ 130 h 425"/>
                  <a:gd name="T16" fmla="*/ 149 w 419"/>
                  <a:gd name="T17" fmla="*/ 109 h 425"/>
                  <a:gd name="T18" fmla="*/ 260 w 419"/>
                  <a:gd name="T19" fmla="*/ 109 h 425"/>
                  <a:gd name="T20" fmla="*/ 280 w 419"/>
                  <a:gd name="T21" fmla="*/ 130 h 425"/>
                  <a:gd name="T22" fmla="*/ 260 w 419"/>
                  <a:gd name="T23" fmla="*/ 150 h 425"/>
                  <a:gd name="T24" fmla="*/ 281 w 419"/>
                  <a:gd name="T25" fmla="*/ 0 h 425"/>
                  <a:gd name="T26" fmla="*/ 143 w 419"/>
                  <a:gd name="T27" fmla="*/ 0 h 425"/>
                  <a:gd name="T28" fmla="*/ 138 w 419"/>
                  <a:gd name="T29" fmla="*/ 0 h 425"/>
                  <a:gd name="T30" fmla="*/ 0 w 419"/>
                  <a:gd name="T31" fmla="*/ 138 h 425"/>
                  <a:gd name="T32" fmla="*/ 0 w 419"/>
                  <a:gd name="T33" fmla="*/ 227 h 425"/>
                  <a:gd name="T34" fmla="*/ 0 w 419"/>
                  <a:gd name="T35" fmla="*/ 287 h 425"/>
                  <a:gd name="T36" fmla="*/ 0 w 419"/>
                  <a:gd name="T37" fmla="*/ 425 h 425"/>
                  <a:gd name="T38" fmla="*/ 138 w 419"/>
                  <a:gd name="T39" fmla="*/ 425 h 425"/>
                  <a:gd name="T40" fmla="*/ 276 w 419"/>
                  <a:gd name="T41" fmla="*/ 425 h 425"/>
                  <a:gd name="T42" fmla="*/ 281 w 419"/>
                  <a:gd name="T43" fmla="*/ 425 h 425"/>
                  <a:gd name="T44" fmla="*/ 419 w 419"/>
                  <a:gd name="T45" fmla="*/ 287 h 425"/>
                  <a:gd name="T46" fmla="*/ 419 w 419"/>
                  <a:gd name="T47" fmla="*/ 198 h 425"/>
                  <a:gd name="T48" fmla="*/ 419 w 419"/>
                  <a:gd name="T49" fmla="*/ 138 h 425"/>
                  <a:gd name="T50" fmla="*/ 419 w 419"/>
                  <a:gd name="T51" fmla="*/ 0 h 425"/>
                  <a:gd name="T52" fmla="*/ 281 w 419"/>
                  <a:gd name="T5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425">
                    <a:moveTo>
                      <a:pt x="260" y="150"/>
                    </a:moveTo>
                    <a:cubicBezTo>
                      <a:pt x="230" y="150"/>
                      <a:pt x="230" y="150"/>
                      <a:pt x="230" y="150"/>
                    </a:cubicBezTo>
                    <a:cubicBezTo>
                      <a:pt x="230" y="295"/>
                      <a:pt x="230" y="295"/>
                      <a:pt x="230" y="295"/>
                    </a:cubicBezTo>
                    <a:cubicBezTo>
                      <a:pt x="230" y="308"/>
                      <a:pt x="219" y="319"/>
                      <a:pt x="206" y="319"/>
                    </a:cubicBezTo>
                    <a:cubicBezTo>
                      <a:pt x="193" y="319"/>
                      <a:pt x="182" y="308"/>
                      <a:pt x="182" y="295"/>
                    </a:cubicBezTo>
                    <a:cubicBezTo>
                      <a:pt x="182" y="150"/>
                      <a:pt x="182" y="150"/>
                      <a:pt x="182" y="150"/>
                    </a:cubicBezTo>
                    <a:cubicBezTo>
                      <a:pt x="149" y="150"/>
                      <a:pt x="149" y="150"/>
                      <a:pt x="149" y="150"/>
                    </a:cubicBezTo>
                    <a:cubicBezTo>
                      <a:pt x="137" y="150"/>
                      <a:pt x="128" y="141"/>
                      <a:pt x="128" y="130"/>
                    </a:cubicBezTo>
                    <a:cubicBezTo>
                      <a:pt x="128" y="118"/>
                      <a:pt x="137" y="109"/>
                      <a:pt x="149" y="109"/>
                    </a:cubicBezTo>
                    <a:cubicBezTo>
                      <a:pt x="260" y="109"/>
                      <a:pt x="260" y="109"/>
                      <a:pt x="260" y="109"/>
                    </a:cubicBezTo>
                    <a:cubicBezTo>
                      <a:pt x="271" y="109"/>
                      <a:pt x="280" y="118"/>
                      <a:pt x="280" y="130"/>
                    </a:cubicBezTo>
                    <a:cubicBezTo>
                      <a:pt x="280" y="141"/>
                      <a:pt x="271" y="150"/>
                      <a:pt x="260" y="150"/>
                    </a:cubicBezTo>
                    <a:close/>
                    <a:moveTo>
                      <a:pt x="281" y="0"/>
                    </a:moveTo>
                    <a:cubicBezTo>
                      <a:pt x="143" y="0"/>
                      <a:pt x="143" y="0"/>
                      <a:pt x="143" y="0"/>
                    </a:cubicBezTo>
                    <a:cubicBezTo>
                      <a:pt x="138" y="0"/>
                      <a:pt x="138" y="0"/>
                      <a:pt x="138" y="0"/>
                    </a:cubicBezTo>
                    <a:cubicBezTo>
                      <a:pt x="60" y="0"/>
                      <a:pt x="0" y="63"/>
                      <a:pt x="0" y="138"/>
                    </a:cubicBezTo>
                    <a:cubicBezTo>
                      <a:pt x="0" y="227"/>
                      <a:pt x="0" y="227"/>
                      <a:pt x="0" y="227"/>
                    </a:cubicBezTo>
                    <a:cubicBezTo>
                      <a:pt x="0" y="287"/>
                      <a:pt x="0" y="287"/>
                      <a:pt x="0" y="287"/>
                    </a:cubicBezTo>
                    <a:cubicBezTo>
                      <a:pt x="0" y="425"/>
                      <a:pt x="0" y="425"/>
                      <a:pt x="0" y="425"/>
                    </a:cubicBezTo>
                    <a:cubicBezTo>
                      <a:pt x="138" y="425"/>
                      <a:pt x="138" y="425"/>
                      <a:pt x="138" y="425"/>
                    </a:cubicBezTo>
                    <a:cubicBezTo>
                      <a:pt x="276" y="425"/>
                      <a:pt x="276" y="425"/>
                      <a:pt x="276" y="425"/>
                    </a:cubicBezTo>
                    <a:cubicBezTo>
                      <a:pt x="281" y="425"/>
                      <a:pt x="281" y="425"/>
                      <a:pt x="281" y="425"/>
                    </a:cubicBezTo>
                    <a:cubicBezTo>
                      <a:pt x="359" y="425"/>
                      <a:pt x="419" y="362"/>
                      <a:pt x="419" y="287"/>
                    </a:cubicBezTo>
                    <a:cubicBezTo>
                      <a:pt x="419" y="198"/>
                      <a:pt x="419" y="198"/>
                      <a:pt x="419" y="198"/>
                    </a:cubicBezTo>
                    <a:cubicBezTo>
                      <a:pt x="419" y="138"/>
                      <a:pt x="419" y="138"/>
                      <a:pt x="419" y="138"/>
                    </a:cubicBezTo>
                    <a:cubicBezTo>
                      <a:pt x="419" y="0"/>
                      <a:pt x="419" y="0"/>
                      <a:pt x="419" y="0"/>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6">
                <a:extLst>
                  <a:ext uri="{FF2B5EF4-FFF2-40B4-BE49-F238E27FC236}">
                    <a16:creationId xmlns:a16="http://schemas.microsoft.com/office/drawing/2014/main" id="{C03E7817-C1A0-4E44-BE63-58DD18A3504D}"/>
                  </a:ext>
                </a:extLst>
              </p:cNvPr>
              <p:cNvSpPr>
                <a:spLocks/>
              </p:cNvSpPr>
              <p:nvPr/>
            </p:nvSpPr>
            <p:spPr bwMode="auto">
              <a:xfrm>
                <a:off x="6237288" y="-2905125"/>
                <a:ext cx="684213" cy="944563"/>
              </a:xfrm>
              <a:custGeom>
                <a:avLst/>
                <a:gdLst>
                  <a:gd name="T0" fmla="*/ 293 w 441"/>
                  <a:gd name="T1" fmla="*/ 124 h 608"/>
                  <a:gd name="T2" fmla="*/ 293 w 441"/>
                  <a:gd name="T3" fmla="*/ 533 h 608"/>
                  <a:gd name="T4" fmla="*/ 274 w 441"/>
                  <a:gd name="T5" fmla="*/ 586 h 608"/>
                  <a:gd name="T6" fmla="*/ 222 w 441"/>
                  <a:gd name="T7" fmla="*/ 608 h 608"/>
                  <a:gd name="T8" fmla="*/ 170 w 441"/>
                  <a:gd name="T9" fmla="*/ 586 h 608"/>
                  <a:gd name="T10" fmla="*/ 150 w 441"/>
                  <a:gd name="T11" fmla="*/ 533 h 608"/>
                  <a:gd name="T12" fmla="*/ 150 w 441"/>
                  <a:gd name="T13" fmla="*/ 124 h 608"/>
                  <a:gd name="T14" fmla="*/ 69 w 441"/>
                  <a:gd name="T15" fmla="*/ 124 h 608"/>
                  <a:gd name="T16" fmla="*/ 20 w 441"/>
                  <a:gd name="T17" fmla="*/ 107 h 608"/>
                  <a:gd name="T18" fmla="*/ 0 w 441"/>
                  <a:gd name="T19" fmla="*/ 64 h 608"/>
                  <a:gd name="T20" fmla="*/ 20 w 441"/>
                  <a:gd name="T21" fmla="*/ 17 h 608"/>
                  <a:gd name="T22" fmla="*/ 69 w 441"/>
                  <a:gd name="T23" fmla="*/ 0 h 608"/>
                  <a:gd name="T24" fmla="*/ 372 w 441"/>
                  <a:gd name="T25" fmla="*/ 0 h 608"/>
                  <a:gd name="T26" fmla="*/ 422 w 441"/>
                  <a:gd name="T27" fmla="*/ 17 h 608"/>
                  <a:gd name="T28" fmla="*/ 441 w 441"/>
                  <a:gd name="T29" fmla="*/ 64 h 608"/>
                  <a:gd name="T30" fmla="*/ 422 w 441"/>
                  <a:gd name="T31" fmla="*/ 107 h 608"/>
                  <a:gd name="T32" fmla="*/ 372 w 441"/>
                  <a:gd name="T33" fmla="*/ 124 h 608"/>
                  <a:gd name="T34" fmla="*/ 293 w 441"/>
                  <a:gd name="T35" fmla="*/ 12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08">
                    <a:moveTo>
                      <a:pt x="293" y="124"/>
                    </a:moveTo>
                    <a:cubicBezTo>
                      <a:pt x="293" y="533"/>
                      <a:pt x="293" y="533"/>
                      <a:pt x="293" y="533"/>
                    </a:cubicBezTo>
                    <a:cubicBezTo>
                      <a:pt x="293" y="554"/>
                      <a:pt x="288" y="571"/>
                      <a:pt x="274" y="586"/>
                    </a:cubicBezTo>
                    <a:cubicBezTo>
                      <a:pt x="261" y="601"/>
                      <a:pt x="244" y="608"/>
                      <a:pt x="222" y="608"/>
                    </a:cubicBezTo>
                    <a:cubicBezTo>
                      <a:pt x="200" y="608"/>
                      <a:pt x="182" y="601"/>
                      <a:pt x="170" y="586"/>
                    </a:cubicBezTo>
                    <a:cubicBezTo>
                      <a:pt x="158" y="571"/>
                      <a:pt x="150" y="554"/>
                      <a:pt x="150" y="533"/>
                    </a:cubicBezTo>
                    <a:cubicBezTo>
                      <a:pt x="150" y="124"/>
                      <a:pt x="150" y="124"/>
                      <a:pt x="150" y="124"/>
                    </a:cubicBezTo>
                    <a:cubicBezTo>
                      <a:pt x="69" y="124"/>
                      <a:pt x="69" y="124"/>
                      <a:pt x="69" y="124"/>
                    </a:cubicBezTo>
                    <a:cubicBezTo>
                      <a:pt x="49" y="124"/>
                      <a:pt x="32" y="119"/>
                      <a:pt x="20" y="107"/>
                    </a:cubicBezTo>
                    <a:cubicBezTo>
                      <a:pt x="7" y="98"/>
                      <a:pt x="0" y="81"/>
                      <a:pt x="0" y="64"/>
                    </a:cubicBezTo>
                    <a:cubicBezTo>
                      <a:pt x="0" y="44"/>
                      <a:pt x="7" y="29"/>
                      <a:pt x="20" y="17"/>
                    </a:cubicBezTo>
                    <a:cubicBezTo>
                      <a:pt x="32" y="5"/>
                      <a:pt x="49" y="0"/>
                      <a:pt x="69" y="0"/>
                    </a:cubicBezTo>
                    <a:cubicBezTo>
                      <a:pt x="372" y="0"/>
                      <a:pt x="372" y="0"/>
                      <a:pt x="372" y="0"/>
                    </a:cubicBezTo>
                    <a:cubicBezTo>
                      <a:pt x="392" y="0"/>
                      <a:pt x="409" y="5"/>
                      <a:pt x="422" y="17"/>
                    </a:cubicBezTo>
                    <a:cubicBezTo>
                      <a:pt x="434" y="29"/>
                      <a:pt x="441" y="44"/>
                      <a:pt x="441" y="64"/>
                    </a:cubicBezTo>
                    <a:cubicBezTo>
                      <a:pt x="441" y="83"/>
                      <a:pt x="434" y="98"/>
                      <a:pt x="422" y="107"/>
                    </a:cubicBezTo>
                    <a:cubicBezTo>
                      <a:pt x="409" y="119"/>
                      <a:pt x="392" y="124"/>
                      <a:pt x="372" y="124"/>
                    </a:cubicBezTo>
                    <a:lnTo>
                      <a:pt x="293"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7">
                <a:extLst>
                  <a:ext uri="{FF2B5EF4-FFF2-40B4-BE49-F238E27FC236}">
                    <a16:creationId xmlns:a16="http://schemas.microsoft.com/office/drawing/2014/main" id="{EC063023-B83D-46AD-8C53-3A8285489DE6}"/>
                  </a:ext>
                </a:extLst>
              </p:cNvPr>
              <p:cNvSpPr>
                <a:spLocks noEditPoints="1"/>
              </p:cNvSpPr>
              <p:nvPr/>
            </p:nvSpPr>
            <p:spPr bwMode="auto">
              <a:xfrm>
                <a:off x="6796088" y="-2695575"/>
                <a:ext cx="684213" cy="735013"/>
              </a:xfrm>
              <a:custGeom>
                <a:avLst/>
                <a:gdLst>
                  <a:gd name="T0" fmla="*/ 315 w 441"/>
                  <a:gd name="T1" fmla="*/ 193 h 473"/>
                  <a:gd name="T2" fmla="*/ 226 w 441"/>
                  <a:gd name="T3" fmla="*/ 110 h 473"/>
                  <a:gd name="T4" fmla="*/ 138 w 441"/>
                  <a:gd name="T5" fmla="*/ 193 h 473"/>
                  <a:gd name="T6" fmla="*/ 315 w 441"/>
                  <a:gd name="T7" fmla="*/ 193 h 473"/>
                  <a:gd name="T8" fmla="*/ 143 w 441"/>
                  <a:gd name="T9" fmla="*/ 280 h 473"/>
                  <a:gd name="T10" fmla="*/ 182 w 441"/>
                  <a:gd name="T11" fmla="*/ 336 h 473"/>
                  <a:gd name="T12" fmla="*/ 243 w 441"/>
                  <a:gd name="T13" fmla="*/ 358 h 473"/>
                  <a:gd name="T14" fmla="*/ 318 w 441"/>
                  <a:gd name="T15" fmla="*/ 341 h 473"/>
                  <a:gd name="T16" fmla="*/ 354 w 441"/>
                  <a:gd name="T17" fmla="*/ 322 h 473"/>
                  <a:gd name="T18" fmla="*/ 378 w 441"/>
                  <a:gd name="T19" fmla="*/ 315 h 473"/>
                  <a:gd name="T20" fmla="*/ 405 w 441"/>
                  <a:gd name="T21" fmla="*/ 322 h 473"/>
                  <a:gd name="T22" fmla="*/ 427 w 441"/>
                  <a:gd name="T23" fmla="*/ 341 h 473"/>
                  <a:gd name="T24" fmla="*/ 434 w 441"/>
                  <a:gd name="T25" fmla="*/ 368 h 473"/>
                  <a:gd name="T26" fmla="*/ 381 w 441"/>
                  <a:gd name="T27" fmla="*/ 436 h 473"/>
                  <a:gd name="T28" fmla="*/ 233 w 441"/>
                  <a:gd name="T29" fmla="*/ 473 h 473"/>
                  <a:gd name="T30" fmla="*/ 131 w 441"/>
                  <a:gd name="T31" fmla="*/ 451 h 473"/>
                  <a:gd name="T32" fmla="*/ 49 w 441"/>
                  <a:gd name="T33" fmla="*/ 388 h 473"/>
                  <a:gd name="T34" fmla="*/ 0 w 441"/>
                  <a:gd name="T35" fmla="*/ 234 h 473"/>
                  <a:gd name="T36" fmla="*/ 29 w 441"/>
                  <a:gd name="T37" fmla="*/ 117 h 473"/>
                  <a:gd name="T38" fmla="*/ 112 w 441"/>
                  <a:gd name="T39" fmla="*/ 32 h 473"/>
                  <a:gd name="T40" fmla="*/ 226 w 441"/>
                  <a:gd name="T41" fmla="*/ 0 h 473"/>
                  <a:gd name="T42" fmla="*/ 335 w 441"/>
                  <a:gd name="T43" fmla="*/ 30 h 473"/>
                  <a:gd name="T44" fmla="*/ 412 w 441"/>
                  <a:gd name="T45" fmla="*/ 110 h 473"/>
                  <a:gd name="T46" fmla="*/ 441 w 441"/>
                  <a:gd name="T47" fmla="*/ 220 h 473"/>
                  <a:gd name="T48" fmla="*/ 429 w 441"/>
                  <a:gd name="T49" fmla="*/ 266 h 473"/>
                  <a:gd name="T50" fmla="*/ 386 w 441"/>
                  <a:gd name="T51" fmla="*/ 281 h 473"/>
                  <a:gd name="T52" fmla="*/ 143 w 441"/>
                  <a:gd name="T53" fmla="*/ 281 h 473"/>
                  <a:gd name="T54" fmla="*/ 143 w 441"/>
                  <a:gd name="T55" fmla="*/ 28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473">
                    <a:moveTo>
                      <a:pt x="315" y="193"/>
                    </a:moveTo>
                    <a:cubicBezTo>
                      <a:pt x="301" y="137"/>
                      <a:pt x="272" y="110"/>
                      <a:pt x="226" y="110"/>
                    </a:cubicBezTo>
                    <a:cubicBezTo>
                      <a:pt x="184" y="110"/>
                      <a:pt x="155" y="137"/>
                      <a:pt x="138" y="193"/>
                    </a:cubicBezTo>
                    <a:lnTo>
                      <a:pt x="315" y="193"/>
                    </a:lnTo>
                    <a:close/>
                    <a:moveTo>
                      <a:pt x="143" y="280"/>
                    </a:moveTo>
                    <a:cubicBezTo>
                      <a:pt x="153" y="307"/>
                      <a:pt x="165" y="327"/>
                      <a:pt x="182" y="336"/>
                    </a:cubicBezTo>
                    <a:cubicBezTo>
                      <a:pt x="201" y="351"/>
                      <a:pt x="221" y="358"/>
                      <a:pt x="243" y="358"/>
                    </a:cubicBezTo>
                    <a:cubicBezTo>
                      <a:pt x="269" y="358"/>
                      <a:pt x="294" y="354"/>
                      <a:pt x="318" y="341"/>
                    </a:cubicBezTo>
                    <a:cubicBezTo>
                      <a:pt x="354" y="322"/>
                      <a:pt x="354" y="322"/>
                      <a:pt x="354" y="322"/>
                    </a:cubicBezTo>
                    <a:cubicBezTo>
                      <a:pt x="361" y="319"/>
                      <a:pt x="369" y="317"/>
                      <a:pt x="378" y="315"/>
                    </a:cubicBezTo>
                    <a:cubicBezTo>
                      <a:pt x="388" y="315"/>
                      <a:pt x="398" y="317"/>
                      <a:pt x="405" y="322"/>
                    </a:cubicBezTo>
                    <a:cubicBezTo>
                      <a:pt x="415" y="327"/>
                      <a:pt x="422" y="334"/>
                      <a:pt x="427" y="341"/>
                    </a:cubicBezTo>
                    <a:cubicBezTo>
                      <a:pt x="432" y="349"/>
                      <a:pt x="434" y="358"/>
                      <a:pt x="434" y="368"/>
                    </a:cubicBezTo>
                    <a:cubicBezTo>
                      <a:pt x="434" y="393"/>
                      <a:pt x="417" y="414"/>
                      <a:pt x="381" y="436"/>
                    </a:cubicBezTo>
                    <a:cubicBezTo>
                      <a:pt x="337" y="461"/>
                      <a:pt x="289" y="473"/>
                      <a:pt x="233" y="473"/>
                    </a:cubicBezTo>
                    <a:cubicBezTo>
                      <a:pt x="197" y="473"/>
                      <a:pt x="163" y="466"/>
                      <a:pt x="131" y="451"/>
                    </a:cubicBezTo>
                    <a:cubicBezTo>
                      <a:pt x="100" y="436"/>
                      <a:pt x="70" y="417"/>
                      <a:pt x="49" y="388"/>
                    </a:cubicBezTo>
                    <a:cubicBezTo>
                      <a:pt x="17" y="349"/>
                      <a:pt x="0" y="298"/>
                      <a:pt x="0" y="234"/>
                    </a:cubicBezTo>
                    <a:cubicBezTo>
                      <a:pt x="0" y="193"/>
                      <a:pt x="10" y="154"/>
                      <a:pt x="29" y="117"/>
                    </a:cubicBezTo>
                    <a:cubicBezTo>
                      <a:pt x="49" y="81"/>
                      <a:pt x="75" y="54"/>
                      <a:pt x="112" y="32"/>
                    </a:cubicBezTo>
                    <a:cubicBezTo>
                      <a:pt x="146" y="10"/>
                      <a:pt x="184" y="0"/>
                      <a:pt x="226" y="0"/>
                    </a:cubicBezTo>
                    <a:cubicBezTo>
                      <a:pt x="264" y="0"/>
                      <a:pt x="301" y="10"/>
                      <a:pt x="335" y="30"/>
                    </a:cubicBezTo>
                    <a:cubicBezTo>
                      <a:pt x="369" y="49"/>
                      <a:pt x="393" y="76"/>
                      <a:pt x="412" y="110"/>
                    </a:cubicBezTo>
                    <a:cubicBezTo>
                      <a:pt x="432" y="144"/>
                      <a:pt x="441" y="181"/>
                      <a:pt x="441" y="220"/>
                    </a:cubicBezTo>
                    <a:cubicBezTo>
                      <a:pt x="441" y="242"/>
                      <a:pt x="437" y="256"/>
                      <a:pt x="429" y="266"/>
                    </a:cubicBezTo>
                    <a:cubicBezTo>
                      <a:pt x="420" y="276"/>
                      <a:pt x="405" y="281"/>
                      <a:pt x="386" y="281"/>
                    </a:cubicBezTo>
                    <a:cubicBezTo>
                      <a:pt x="143" y="281"/>
                      <a:pt x="143" y="281"/>
                      <a:pt x="143" y="281"/>
                    </a:cubicBezTo>
                    <a:lnTo>
                      <a:pt x="14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
                <a:extLst>
                  <a:ext uri="{FF2B5EF4-FFF2-40B4-BE49-F238E27FC236}">
                    <a16:creationId xmlns:a16="http://schemas.microsoft.com/office/drawing/2014/main" id="{EC96F3E5-C427-4CD1-911B-DC4A39E9F0E3}"/>
                  </a:ext>
                </a:extLst>
              </p:cNvPr>
              <p:cNvSpPr>
                <a:spLocks/>
              </p:cNvSpPr>
              <p:nvPr/>
            </p:nvSpPr>
            <p:spPr bwMode="auto">
              <a:xfrm>
                <a:off x="7564438" y="-2695575"/>
                <a:ext cx="1017588" cy="735013"/>
              </a:xfrm>
              <a:custGeom>
                <a:avLst/>
                <a:gdLst>
                  <a:gd name="T0" fmla="*/ 127 w 656"/>
                  <a:gd name="T1" fmla="*/ 46 h 473"/>
                  <a:gd name="T2" fmla="*/ 242 w 656"/>
                  <a:gd name="T3" fmla="*/ 0 h 473"/>
                  <a:gd name="T4" fmla="*/ 328 w 656"/>
                  <a:gd name="T5" fmla="*/ 22 h 473"/>
                  <a:gd name="T6" fmla="*/ 364 w 656"/>
                  <a:gd name="T7" fmla="*/ 59 h 473"/>
                  <a:gd name="T8" fmla="*/ 431 w 656"/>
                  <a:gd name="T9" fmla="*/ 15 h 473"/>
                  <a:gd name="T10" fmla="*/ 502 w 656"/>
                  <a:gd name="T11" fmla="*/ 0 h 473"/>
                  <a:gd name="T12" fmla="*/ 579 w 656"/>
                  <a:gd name="T13" fmla="*/ 20 h 473"/>
                  <a:gd name="T14" fmla="*/ 634 w 656"/>
                  <a:gd name="T15" fmla="*/ 73 h 473"/>
                  <a:gd name="T16" fmla="*/ 656 w 656"/>
                  <a:gd name="T17" fmla="*/ 151 h 473"/>
                  <a:gd name="T18" fmla="*/ 656 w 656"/>
                  <a:gd name="T19" fmla="*/ 393 h 473"/>
                  <a:gd name="T20" fmla="*/ 639 w 656"/>
                  <a:gd name="T21" fmla="*/ 446 h 473"/>
                  <a:gd name="T22" fmla="*/ 591 w 656"/>
                  <a:gd name="T23" fmla="*/ 468 h 473"/>
                  <a:gd name="T24" fmla="*/ 557 w 656"/>
                  <a:gd name="T25" fmla="*/ 458 h 473"/>
                  <a:gd name="T26" fmla="*/ 536 w 656"/>
                  <a:gd name="T27" fmla="*/ 432 h 473"/>
                  <a:gd name="T28" fmla="*/ 529 w 656"/>
                  <a:gd name="T29" fmla="*/ 395 h 473"/>
                  <a:gd name="T30" fmla="*/ 529 w 656"/>
                  <a:gd name="T31" fmla="*/ 182 h 473"/>
                  <a:gd name="T32" fmla="*/ 510 w 656"/>
                  <a:gd name="T33" fmla="*/ 134 h 473"/>
                  <a:gd name="T34" fmla="*/ 459 w 656"/>
                  <a:gd name="T35" fmla="*/ 114 h 473"/>
                  <a:gd name="T36" fmla="*/ 412 w 656"/>
                  <a:gd name="T37" fmla="*/ 134 h 473"/>
                  <a:gd name="T38" fmla="*/ 392 w 656"/>
                  <a:gd name="T39" fmla="*/ 182 h 473"/>
                  <a:gd name="T40" fmla="*/ 392 w 656"/>
                  <a:gd name="T41" fmla="*/ 395 h 473"/>
                  <a:gd name="T42" fmla="*/ 376 w 656"/>
                  <a:gd name="T43" fmla="*/ 449 h 473"/>
                  <a:gd name="T44" fmla="*/ 328 w 656"/>
                  <a:gd name="T45" fmla="*/ 471 h 473"/>
                  <a:gd name="T46" fmla="*/ 280 w 656"/>
                  <a:gd name="T47" fmla="*/ 449 h 473"/>
                  <a:gd name="T48" fmla="*/ 263 w 656"/>
                  <a:gd name="T49" fmla="*/ 398 h 473"/>
                  <a:gd name="T50" fmla="*/ 263 w 656"/>
                  <a:gd name="T51" fmla="*/ 197 h 473"/>
                  <a:gd name="T52" fmla="*/ 246 w 656"/>
                  <a:gd name="T53" fmla="*/ 138 h 473"/>
                  <a:gd name="T54" fmla="*/ 196 w 656"/>
                  <a:gd name="T55" fmla="*/ 117 h 473"/>
                  <a:gd name="T56" fmla="*/ 148 w 656"/>
                  <a:gd name="T57" fmla="*/ 136 h 473"/>
                  <a:gd name="T58" fmla="*/ 129 w 656"/>
                  <a:gd name="T59" fmla="*/ 185 h 473"/>
                  <a:gd name="T60" fmla="*/ 129 w 656"/>
                  <a:gd name="T61" fmla="*/ 398 h 473"/>
                  <a:gd name="T62" fmla="*/ 112 w 656"/>
                  <a:gd name="T63" fmla="*/ 451 h 473"/>
                  <a:gd name="T64" fmla="*/ 65 w 656"/>
                  <a:gd name="T65" fmla="*/ 473 h 473"/>
                  <a:gd name="T66" fmla="*/ 17 w 656"/>
                  <a:gd name="T67" fmla="*/ 451 h 473"/>
                  <a:gd name="T68" fmla="*/ 0 w 656"/>
                  <a:gd name="T69" fmla="*/ 400 h 473"/>
                  <a:gd name="T70" fmla="*/ 0 w 656"/>
                  <a:gd name="T71" fmla="*/ 85 h 473"/>
                  <a:gd name="T72" fmla="*/ 17 w 656"/>
                  <a:gd name="T73" fmla="*/ 34 h 473"/>
                  <a:gd name="T74" fmla="*/ 60 w 656"/>
                  <a:gd name="T75" fmla="*/ 10 h 473"/>
                  <a:gd name="T76" fmla="*/ 127 w 656"/>
                  <a:gd name="T77" fmla="*/ 4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473">
                    <a:moveTo>
                      <a:pt x="127" y="46"/>
                    </a:moveTo>
                    <a:cubicBezTo>
                      <a:pt x="160" y="17"/>
                      <a:pt x="199" y="0"/>
                      <a:pt x="242" y="0"/>
                    </a:cubicBezTo>
                    <a:cubicBezTo>
                      <a:pt x="275" y="0"/>
                      <a:pt x="304" y="8"/>
                      <a:pt x="328" y="22"/>
                    </a:cubicBezTo>
                    <a:cubicBezTo>
                      <a:pt x="340" y="29"/>
                      <a:pt x="352" y="42"/>
                      <a:pt x="364" y="59"/>
                    </a:cubicBezTo>
                    <a:cubicBezTo>
                      <a:pt x="388" y="39"/>
                      <a:pt x="409" y="25"/>
                      <a:pt x="431" y="15"/>
                    </a:cubicBezTo>
                    <a:cubicBezTo>
                      <a:pt x="452" y="5"/>
                      <a:pt x="476" y="0"/>
                      <a:pt x="502" y="0"/>
                    </a:cubicBezTo>
                    <a:cubicBezTo>
                      <a:pt x="531" y="0"/>
                      <a:pt x="555" y="8"/>
                      <a:pt x="579" y="20"/>
                    </a:cubicBezTo>
                    <a:cubicBezTo>
                      <a:pt x="603" y="32"/>
                      <a:pt x="622" y="51"/>
                      <a:pt x="634" y="73"/>
                    </a:cubicBezTo>
                    <a:cubicBezTo>
                      <a:pt x="648" y="97"/>
                      <a:pt x="656" y="121"/>
                      <a:pt x="656" y="151"/>
                    </a:cubicBezTo>
                    <a:cubicBezTo>
                      <a:pt x="656" y="393"/>
                      <a:pt x="656" y="393"/>
                      <a:pt x="656" y="393"/>
                    </a:cubicBezTo>
                    <a:cubicBezTo>
                      <a:pt x="656" y="415"/>
                      <a:pt x="651" y="432"/>
                      <a:pt x="639" y="446"/>
                    </a:cubicBezTo>
                    <a:cubicBezTo>
                      <a:pt x="627" y="461"/>
                      <a:pt x="613" y="468"/>
                      <a:pt x="591" y="468"/>
                    </a:cubicBezTo>
                    <a:cubicBezTo>
                      <a:pt x="577" y="468"/>
                      <a:pt x="567" y="466"/>
                      <a:pt x="557" y="458"/>
                    </a:cubicBezTo>
                    <a:cubicBezTo>
                      <a:pt x="548" y="451"/>
                      <a:pt x="541" y="444"/>
                      <a:pt x="536" y="432"/>
                    </a:cubicBezTo>
                    <a:cubicBezTo>
                      <a:pt x="531" y="420"/>
                      <a:pt x="529" y="407"/>
                      <a:pt x="529" y="395"/>
                    </a:cubicBezTo>
                    <a:cubicBezTo>
                      <a:pt x="529" y="182"/>
                      <a:pt x="529" y="182"/>
                      <a:pt x="529" y="182"/>
                    </a:cubicBezTo>
                    <a:cubicBezTo>
                      <a:pt x="529" y="163"/>
                      <a:pt x="522" y="146"/>
                      <a:pt x="510" y="134"/>
                    </a:cubicBezTo>
                    <a:cubicBezTo>
                      <a:pt x="498" y="122"/>
                      <a:pt x="481" y="114"/>
                      <a:pt x="459" y="114"/>
                    </a:cubicBezTo>
                    <a:cubicBezTo>
                      <a:pt x="440" y="114"/>
                      <a:pt x="423" y="122"/>
                      <a:pt x="412" y="134"/>
                    </a:cubicBezTo>
                    <a:cubicBezTo>
                      <a:pt x="400" y="146"/>
                      <a:pt x="392" y="163"/>
                      <a:pt x="392" y="182"/>
                    </a:cubicBezTo>
                    <a:cubicBezTo>
                      <a:pt x="392" y="395"/>
                      <a:pt x="392" y="395"/>
                      <a:pt x="392" y="395"/>
                    </a:cubicBezTo>
                    <a:cubicBezTo>
                      <a:pt x="392" y="417"/>
                      <a:pt x="388" y="434"/>
                      <a:pt x="376" y="449"/>
                    </a:cubicBezTo>
                    <a:cubicBezTo>
                      <a:pt x="364" y="463"/>
                      <a:pt x="349" y="471"/>
                      <a:pt x="328" y="471"/>
                    </a:cubicBezTo>
                    <a:cubicBezTo>
                      <a:pt x="309" y="471"/>
                      <a:pt x="292" y="463"/>
                      <a:pt x="280" y="449"/>
                    </a:cubicBezTo>
                    <a:cubicBezTo>
                      <a:pt x="268" y="434"/>
                      <a:pt x="263" y="417"/>
                      <a:pt x="263" y="398"/>
                    </a:cubicBezTo>
                    <a:cubicBezTo>
                      <a:pt x="263" y="197"/>
                      <a:pt x="263" y="197"/>
                      <a:pt x="263" y="197"/>
                    </a:cubicBezTo>
                    <a:cubicBezTo>
                      <a:pt x="263" y="172"/>
                      <a:pt x="258" y="153"/>
                      <a:pt x="246" y="138"/>
                    </a:cubicBezTo>
                    <a:cubicBezTo>
                      <a:pt x="234" y="124"/>
                      <a:pt x="218" y="117"/>
                      <a:pt x="196" y="117"/>
                    </a:cubicBezTo>
                    <a:cubicBezTo>
                      <a:pt x="177" y="117"/>
                      <a:pt x="163" y="124"/>
                      <a:pt x="148" y="136"/>
                    </a:cubicBezTo>
                    <a:cubicBezTo>
                      <a:pt x="136" y="148"/>
                      <a:pt x="129" y="165"/>
                      <a:pt x="129" y="185"/>
                    </a:cubicBezTo>
                    <a:cubicBezTo>
                      <a:pt x="129" y="398"/>
                      <a:pt x="129" y="398"/>
                      <a:pt x="129" y="398"/>
                    </a:cubicBezTo>
                    <a:cubicBezTo>
                      <a:pt x="129" y="420"/>
                      <a:pt x="124" y="437"/>
                      <a:pt x="112" y="451"/>
                    </a:cubicBezTo>
                    <a:cubicBezTo>
                      <a:pt x="100" y="466"/>
                      <a:pt x="86" y="473"/>
                      <a:pt x="65" y="473"/>
                    </a:cubicBezTo>
                    <a:cubicBezTo>
                      <a:pt x="45" y="473"/>
                      <a:pt x="29" y="466"/>
                      <a:pt x="17" y="451"/>
                    </a:cubicBezTo>
                    <a:cubicBezTo>
                      <a:pt x="5" y="437"/>
                      <a:pt x="0" y="420"/>
                      <a:pt x="0" y="400"/>
                    </a:cubicBezTo>
                    <a:cubicBezTo>
                      <a:pt x="0" y="85"/>
                      <a:pt x="0" y="85"/>
                      <a:pt x="0" y="85"/>
                    </a:cubicBezTo>
                    <a:cubicBezTo>
                      <a:pt x="0" y="66"/>
                      <a:pt x="5" y="49"/>
                      <a:pt x="17" y="34"/>
                    </a:cubicBezTo>
                    <a:cubicBezTo>
                      <a:pt x="29" y="20"/>
                      <a:pt x="43" y="12"/>
                      <a:pt x="60" y="10"/>
                    </a:cubicBezTo>
                    <a:cubicBezTo>
                      <a:pt x="84" y="3"/>
                      <a:pt x="105" y="17"/>
                      <a:pt x="12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9">
                <a:extLst>
                  <a:ext uri="{FF2B5EF4-FFF2-40B4-BE49-F238E27FC236}">
                    <a16:creationId xmlns:a16="http://schemas.microsoft.com/office/drawing/2014/main" id="{CCD0B412-B8C1-4989-AF05-88F3B1062DB8}"/>
                  </a:ext>
                </a:extLst>
              </p:cNvPr>
              <p:cNvSpPr>
                <a:spLocks noEditPoints="1"/>
              </p:cNvSpPr>
              <p:nvPr/>
            </p:nvSpPr>
            <p:spPr bwMode="auto">
              <a:xfrm>
                <a:off x="8683625" y="-2695575"/>
                <a:ext cx="685800" cy="1006475"/>
              </a:xfrm>
              <a:custGeom>
                <a:avLst/>
                <a:gdLst>
                  <a:gd name="T0" fmla="*/ 126 w 442"/>
                  <a:gd name="T1" fmla="*/ 239 h 648"/>
                  <a:gd name="T2" fmla="*/ 135 w 442"/>
                  <a:gd name="T3" fmla="*/ 295 h 648"/>
                  <a:gd name="T4" fmla="*/ 167 w 442"/>
                  <a:gd name="T5" fmla="*/ 337 h 648"/>
                  <a:gd name="T6" fmla="*/ 219 w 442"/>
                  <a:gd name="T7" fmla="*/ 354 h 648"/>
                  <a:gd name="T8" fmla="*/ 265 w 442"/>
                  <a:gd name="T9" fmla="*/ 337 h 648"/>
                  <a:gd name="T10" fmla="*/ 295 w 442"/>
                  <a:gd name="T11" fmla="*/ 293 h 648"/>
                  <a:gd name="T12" fmla="*/ 305 w 442"/>
                  <a:gd name="T13" fmla="*/ 239 h 648"/>
                  <a:gd name="T14" fmla="*/ 295 w 442"/>
                  <a:gd name="T15" fmla="*/ 186 h 648"/>
                  <a:gd name="T16" fmla="*/ 265 w 442"/>
                  <a:gd name="T17" fmla="*/ 142 h 648"/>
                  <a:gd name="T18" fmla="*/ 219 w 442"/>
                  <a:gd name="T19" fmla="*/ 125 h 648"/>
                  <a:gd name="T20" fmla="*/ 167 w 442"/>
                  <a:gd name="T21" fmla="*/ 142 h 648"/>
                  <a:gd name="T22" fmla="*/ 135 w 442"/>
                  <a:gd name="T23" fmla="*/ 183 h 648"/>
                  <a:gd name="T24" fmla="*/ 126 w 442"/>
                  <a:gd name="T25" fmla="*/ 239 h 648"/>
                  <a:gd name="T26" fmla="*/ 126 w 442"/>
                  <a:gd name="T27" fmla="*/ 54 h 648"/>
                  <a:gd name="T28" fmla="*/ 236 w 442"/>
                  <a:gd name="T29" fmla="*/ 0 h 648"/>
                  <a:gd name="T30" fmla="*/ 368 w 442"/>
                  <a:gd name="T31" fmla="*/ 51 h 648"/>
                  <a:gd name="T32" fmla="*/ 422 w 442"/>
                  <a:gd name="T33" fmla="*/ 132 h 648"/>
                  <a:gd name="T34" fmla="*/ 442 w 442"/>
                  <a:gd name="T35" fmla="*/ 227 h 648"/>
                  <a:gd name="T36" fmla="*/ 417 w 442"/>
                  <a:gd name="T37" fmla="*/ 346 h 648"/>
                  <a:gd name="T38" fmla="*/ 346 w 442"/>
                  <a:gd name="T39" fmla="*/ 436 h 648"/>
                  <a:gd name="T40" fmla="*/ 236 w 442"/>
                  <a:gd name="T41" fmla="*/ 471 h 648"/>
                  <a:gd name="T42" fmla="*/ 133 w 442"/>
                  <a:gd name="T43" fmla="*/ 432 h 648"/>
                  <a:gd name="T44" fmla="*/ 133 w 442"/>
                  <a:gd name="T45" fmla="*/ 573 h 648"/>
                  <a:gd name="T46" fmla="*/ 116 w 442"/>
                  <a:gd name="T47" fmla="*/ 626 h 648"/>
                  <a:gd name="T48" fmla="*/ 67 w 442"/>
                  <a:gd name="T49" fmla="*/ 648 h 648"/>
                  <a:gd name="T50" fmla="*/ 18 w 442"/>
                  <a:gd name="T51" fmla="*/ 626 h 648"/>
                  <a:gd name="T52" fmla="*/ 0 w 442"/>
                  <a:gd name="T53" fmla="*/ 575 h 648"/>
                  <a:gd name="T54" fmla="*/ 0 w 442"/>
                  <a:gd name="T55" fmla="*/ 81 h 648"/>
                  <a:gd name="T56" fmla="*/ 15 w 442"/>
                  <a:gd name="T57" fmla="*/ 25 h 648"/>
                  <a:gd name="T58" fmla="*/ 62 w 442"/>
                  <a:gd name="T59" fmla="*/ 3 h 648"/>
                  <a:gd name="T60" fmla="*/ 101 w 442"/>
                  <a:gd name="T61" fmla="*/ 15 h 648"/>
                  <a:gd name="T62" fmla="*/ 126 w 442"/>
                  <a:gd name="T63" fmla="*/ 5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648">
                    <a:moveTo>
                      <a:pt x="126" y="239"/>
                    </a:moveTo>
                    <a:cubicBezTo>
                      <a:pt x="126" y="259"/>
                      <a:pt x="128" y="276"/>
                      <a:pt x="135" y="295"/>
                    </a:cubicBezTo>
                    <a:cubicBezTo>
                      <a:pt x="143" y="312"/>
                      <a:pt x="153" y="327"/>
                      <a:pt x="167" y="337"/>
                    </a:cubicBezTo>
                    <a:cubicBezTo>
                      <a:pt x="182" y="346"/>
                      <a:pt x="199" y="354"/>
                      <a:pt x="219" y="354"/>
                    </a:cubicBezTo>
                    <a:cubicBezTo>
                      <a:pt x="236" y="354"/>
                      <a:pt x="253" y="349"/>
                      <a:pt x="265" y="337"/>
                    </a:cubicBezTo>
                    <a:cubicBezTo>
                      <a:pt x="278" y="324"/>
                      <a:pt x="287" y="310"/>
                      <a:pt x="295" y="293"/>
                    </a:cubicBezTo>
                    <a:cubicBezTo>
                      <a:pt x="302" y="276"/>
                      <a:pt x="305" y="256"/>
                      <a:pt x="305" y="239"/>
                    </a:cubicBezTo>
                    <a:cubicBezTo>
                      <a:pt x="305" y="222"/>
                      <a:pt x="302" y="203"/>
                      <a:pt x="295" y="186"/>
                    </a:cubicBezTo>
                    <a:cubicBezTo>
                      <a:pt x="287" y="168"/>
                      <a:pt x="278" y="154"/>
                      <a:pt x="265" y="142"/>
                    </a:cubicBezTo>
                    <a:cubicBezTo>
                      <a:pt x="253" y="129"/>
                      <a:pt x="236" y="125"/>
                      <a:pt x="219" y="125"/>
                    </a:cubicBezTo>
                    <a:cubicBezTo>
                      <a:pt x="199" y="125"/>
                      <a:pt x="182" y="129"/>
                      <a:pt x="167" y="142"/>
                    </a:cubicBezTo>
                    <a:cubicBezTo>
                      <a:pt x="153" y="151"/>
                      <a:pt x="143" y="166"/>
                      <a:pt x="135" y="183"/>
                    </a:cubicBezTo>
                    <a:cubicBezTo>
                      <a:pt x="128" y="200"/>
                      <a:pt x="126" y="220"/>
                      <a:pt x="126" y="239"/>
                    </a:cubicBezTo>
                    <a:moveTo>
                      <a:pt x="126" y="54"/>
                    </a:moveTo>
                    <a:cubicBezTo>
                      <a:pt x="157" y="20"/>
                      <a:pt x="194" y="0"/>
                      <a:pt x="236" y="0"/>
                    </a:cubicBezTo>
                    <a:cubicBezTo>
                      <a:pt x="290" y="0"/>
                      <a:pt x="334" y="17"/>
                      <a:pt x="368" y="51"/>
                    </a:cubicBezTo>
                    <a:cubicBezTo>
                      <a:pt x="390" y="73"/>
                      <a:pt x="410" y="100"/>
                      <a:pt x="422" y="132"/>
                    </a:cubicBezTo>
                    <a:cubicBezTo>
                      <a:pt x="435" y="164"/>
                      <a:pt x="442" y="195"/>
                      <a:pt x="442" y="227"/>
                    </a:cubicBezTo>
                    <a:cubicBezTo>
                      <a:pt x="442" y="268"/>
                      <a:pt x="435" y="310"/>
                      <a:pt x="417" y="346"/>
                    </a:cubicBezTo>
                    <a:cubicBezTo>
                      <a:pt x="403" y="383"/>
                      <a:pt x="378" y="415"/>
                      <a:pt x="346" y="436"/>
                    </a:cubicBezTo>
                    <a:cubicBezTo>
                      <a:pt x="314" y="461"/>
                      <a:pt x="278" y="471"/>
                      <a:pt x="236" y="471"/>
                    </a:cubicBezTo>
                    <a:cubicBezTo>
                      <a:pt x="199" y="471"/>
                      <a:pt x="165" y="458"/>
                      <a:pt x="133" y="432"/>
                    </a:cubicBezTo>
                    <a:cubicBezTo>
                      <a:pt x="133" y="573"/>
                      <a:pt x="133" y="573"/>
                      <a:pt x="133" y="573"/>
                    </a:cubicBezTo>
                    <a:cubicBezTo>
                      <a:pt x="133" y="595"/>
                      <a:pt x="128" y="612"/>
                      <a:pt x="116" y="626"/>
                    </a:cubicBezTo>
                    <a:cubicBezTo>
                      <a:pt x="103" y="641"/>
                      <a:pt x="89" y="648"/>
                      <a:pt x="67" y="648"/>
                    </a:cubicBezTo>
                    <a:cubicBezTo>
                      <a:pt x="47" y="648"/>
                      <a:pt x="30" y="641"/>
                      <a:pt x="18" y="626"/>
                    </a:cubicBezTo>
                    <a:cubicBezTo>
                      <a:pt x="5" y="612"/>
                      <a:pt x="0" y="595"/>
                      <a:pt x="0" y="575"/>
                    </a:cubicBezTo>
                    <a:cubicBezTo>
                      <a:pt x="0" y="81"/>
                      <a:pt x="0" y="81"/>
                      <a:pt x="0" y="81"/>
                    </a:cubicBezTo>
                    <a:cubicBezTo>
                      <a:pt x="0" y="59"/>
                      <a:pt x="5" y="39"/>
                      <a:pt x="15" y="25"/>
                    </a:cubicBezTo>
                    <a:cubicBezTo>
                      <a:pt x="25" y="10"/>
                      <a:pt x="42" y="3"/>
                      <a:pt x="62" y="3"/>
                    </a:cubicBezTo>
                    <a:cubicBezTo>
                      <a:pt x="79" y="3"/>
                      <a:pt x="91" y="8"/>
                      <a:pt x="101" y="15"/>
                    </a:cubicBezTo>
                    <a:cubicBezTo>
                      <a:pt x="111" y="22"/>
                      <a:pt x="118" y="39"/>
                      <a:pt x="126"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0">
                <a:extLst>
                  <a:ext uri="{FF2B5EF4-FFF2-40B4-BE49-F238E27FC236}">
                    <a16:creationId xmlns:a16="http://schemas.microsoft.com/office/drawing/2014/main" id="{738B0786-93F5-498D-B03E-F55BD465350B}"/>
                  </a:ext>
                </a:extLst>
              </p:cNvPr>
              <p:cNvSpPr>
                <a:spLocks/>
              </p:cNvSpPr>
              <p:nvPr/>
            </p:nvSpPr>
            <p:spPr bwMode="auto">
              <a:xfrm>
                <a:off x="9431338" y="-3009900"/>
                <a:ext cx="187325" cy="1027113"/>
              </a:xfrm>
              <a:custGeom>
                <a:avLst/>
                <a:gdLst>
                  <a:gd name="T0" fmla="*/ 120 w 120"/>
                  <a:gd name="T1" fmla="*/ 70 h 661"/>
                  <a:gd name="T2" fmla="*/ 120 w 120"/>
                  <a:gd name="T3" fmla="*/ 586 h 661"/>
                  <a:gd name="T4" fmla="*/ 105 w 120"/>
                  <a:gd name="T5" fmla="*/ 640 h 661"/>
                  <a:gd name="T6" fmla="*/ 60 w 120"/>
                  <a:gd name="T7" fmla="*/ 661 h 661"/>
                  <a:gd name="T8" fmla="*/ 16 w 120"/>
                  <a:gd name="T9" fmla="*/ 640 h 661"/>
                  <a:gd name="T10" fmla="*/ 0 w 120"/>
                  <a:gd name="T11" fmla="*/ 588 h 661"/>
                  <a:gd name="T12" fmla="*/ 0 w 120"/>
                  <a:gd name="T13" fmla="*/ 73 h 661"/>
                  <a:gd name="T14" fmla="*/ 7 w 120"/>
                  <a:gd name="T15" fmla="*/ 36 h 661"/>
                  <a:gd name="T16" fmla="*/ 27 w 120"/>
                  <a:gd name="T17" fmla="*/ 10 h 661"/>
                  <a:gd name="T18" fmla="*/ 58 w 120"/>
                  <a:gd name="T19" fmla="*/ 0 h 661"/>
                  <a:gd name="T20" fmla="*/ 103 w 120"/>
                  <a:gd name="T21" fmla="*/ 22 h 661"/>
                  <a:gd name="T22" fmla="*/ 120 w 120"/>
                  <a:gd name="T23" fmla="*/ 7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61">
                    <a:moveTo>
                      <a:pt x="120" y="70"/>
                    </a:moveTo>
                    <a:cubicBezTo>
                      <a:pt x="120" y="586"/>
                      <a:pt x="120" y="586"/>
                      <a:pt x="120" y="586"/>
                    </a:cubicBezTo>
                    <a:cubicBezTo>
                      <a:pt x="120" y="608"/>
                      <a:pt x="116" y="625"/>
                      <a:pt x="105" y="640"/>
                    </a:cubicBezTo>
                    <a:cubicBezTo>
                      <a:pt x="94" y="654"/>
                      <a:pt x="80" y="661"/>
                      <a:pt x="60" y="661"/>
                    </a:cubicBezTo>
                    <a:cubicBezTo>
                      <a:pt x="42" y="661"/>
                      <a:pt x="27" y="654"/>
                      <a:pt x="16" y="640"/>
                    </a:cubicBezTo>
                    <a:cubicBezTo>
                      <a:pt x="4" y="625"/>
                      <a:pt x="0" y="608"/>
                      <a:pt x="0" y="588"/>
                    </a:cubicBezTo>
                    <a:cubicBezTo>
                      <a:pt x="0" y="73"/>
                      <a:pt x="0" y="73"/>
                      <a:pt x="0" y="73"/>
                    </a:cubicBezTo>
                    <a:cubicBezTo>
                      <a:pt x="0" y="61"/>
                      <a:pt x="2" y="48"/>
                      <a:pt x="7" y="36"/>
                    </a:cubicBezTo>
                    <a:cubicBezTo>
                      <a:pt x="11" y="24"/>
                      <a:pt x="18" y="17"/>
                      <a:pt x="27" y="10"/>
                    </a:cubicBezTo>
                    <a:cubicBezTo>
                      <a:pt x="36" y="2"/>
                      <a:pt x="47" y="0"/>
                      <a:pt x="58" y="0"/>
                    </a:cubicBezTo>
                    <a:cubicBezTo>
                      <a:pt x="76" y="0"/>
                      <a:pt x="91" y="7"/>
                      <a:pt x="103" y="22"/>
                    </a:cubicBezTo>
                    <a:cubicBezTo>
                      <a:pt x="116" y="31"/>
                      <a:pt x="120" y="48"/>
                      <a:pt x="120"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1">
                <a:extLst>
                  <a:ext uri="{FF2B5EF4-FFF2-40B4-BE49-F238E27FC236}">
                    <a16:creationId xmlns:a16="http://schemas.microsoft.com/office/drawing/2014/main" id="{8200860E-659D-4913-9A1E-B050E925AC65}"/>
                  </a:ext>
                </a:extLst>
              </p:cNvPr>
              <p:cNvSpPr>
                <a:spLocks noEditPoints="1"/>
              </p:cNvSpPr>
              <p:nvPr/>
            </p:nvSpPr>
            <p:spPr bwMode="auto">
              <a:xfrm>
                <a:off x="9701213" y="-2695575"/>
                <a:ext cx="706438" cy="735013"/>
              </a:xfrm>
              <a:custGeom>
                <a:avLst/>
                <a:gdLst>
                  <a:gd name="T0" fmla="*/ 131 w 455"/>
                  <a:gd name="T1" fmla="*/ 235 h 473"/>
                  <a:gd name="T2" fmla="*/ 153 w 455"/>
                  <a:gd name="T3" fmla="*/ 315 h 473"/>
                  <a:gd name="T4" fmla="*/ 220 w 455"/>
                  <a:gd name="T5" fmla="*/ 349 h 473"/>
                  <a:gd name="T6" fmla="*/ 272 w 455"/>
                  <a:gd name="T7" fmla="*/ 335 h 473"/>
                  <a:gd name="T8" fmla="*/ 306 w 455"/>
                  <a:gd name="T9" fmla="*/ 294 h 473"/>
                  <a:gd name="T10" fmla="*/ 319 w 455"/>
                  <a:gd name="T11" fmla="*/ 240 h 473"/>
                  <a:gd name="T12" fmla="*/ 294 w 455"/>
                  <a:gd name="T13" fmla="*/ 155 h 473"/>
                  <a:gd name="T14" fmla="*/ 222 w 455"/>
                  <a:gd name="T15" fmla="*/ 121 h 473"/>
                  <a:gd name="T16" fmla="*/ 158 w 455"/>
                  <a:gd name="T17" fmla="*/ 155 h 473"/>
                  <a:gd name="T18" fmla="*/ 131 w 455"/>
                  <a:gd name="T19" fmla="*/ 235 h 473"/>
                  <a:gd name="T20" fmla="*/ 321 w 455"/>
                  <a:gd name="T21" fmla="*/ 420 h 473"/>
                  <a:gd name="T22" fmla="*/ 272 w 455"/>
                  <a:gd name="T23" fmla="*/ 461 h 473"/>
                  <a:gd name="T24" fmla="*/ 210 w 455"/>
                  <a:gd name="T25" fmla="*/ 473 h 473"/>
                  <a:gd name="T26" fmla="*/ 79 w 455"/>
                  <a:gd name="T27" fmla="*/ 422 h 473"/>
                  <a:gd name="T28" fmla="*/ 0 w 455"/>
                  <a:gd name="T29" fmla="*/ 235 h 473"/>
                  <a:gd name="T30" fmla="*/ 69 w 455"/>
                  <a:gd name="T31" fmla="*/ 61 h 473"/>
                  <a:gd name="T32" fmla="*/ 208 w 455"/>
                  <a:gd name="T33" fmla="*/ 0 h 473"/>
                  <a:gd name="T34" fmla="*/ 269 w 455"/>
                  <a:gd name="T35" fmla="*/ 12 h 473"/>
                  <a:gd name="T36" fmla="*/ 321 w 455"/>
                  <a:gd name="T37" fmla="*/ 51 h 473"/>
                  <a:gd name="T38" fmla="*/ 386 w 455"/>
                  <a:gd name="T39" fmla="*/ 3 h 473"/>
                  <a:gd name="T40" fmla="*/ 435 w 455"/>
                  <a:gd name="T41" fmla="*/ 22 h 473"/>
                  <a:gd name="T42" fmla="*/ 455 w 455"/>
                  <a:gd name="T43" fmla="*/ 71 h 473"/>
                  <a:gd name="T44" fmla="*/ 455 w 455"/>
                  <a:gd name="T45" fmla="*/ 391 h 473"/>
                  <a:gd name="T46" fmla="*/ 435 w 455"/>
                  <a:gd name="T47" fmla="*/ 446 h 473"/>
                  <a:gd name="T48" fmla="*/ 386 w 455"/>
                  <a:gd name="T49" fmla="*/ 468 h 473"/>
                  <a:gd name="T50" fmla="*/ 321 w 455"/>
                  <a:gd name="T51" fmla="*/ 42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73">
                    <a:moveTo>
                      <a:pt x="131" y="235"/>
                    </a:moveTo>
                    <a:cubicBezTo>
                      <a:pt x="131" y="267"/>
                      <a:pt x="138" y="294"/>
                      <a:pt x="153" y="315"/>
                    </a:cubicBezTo>
                    <a:cubicBezTo>
                      <a:pt x="168" y="340"/>
                      <a:pt x="190" y="349"/>
                      <a:pt x="220" y="349"/>
                    </a:cubicBezTo>
                    <a:cubicBezTo>
                      <a:pt x="240" y="349"/>
                      <a:pt x="257" y="344"/>
                      <a:pt x="272" y="335"/>
                    </a:cubicBezTo>
                    <a:cubicBezTo>
                      <a:pt x="287" y="325"/>
                      <a:pt x="297" y="311"/>
                      <a:pt x="306" y="294"/>
                    </a:cubicBezTo>
                    <a:cubicBezTo>
                      <a:pt x="316" y="277"/>
                      <a:pt x="319" y="260"/>
                      <a:pt x="319" y="240"/>
                    </a:cubicBezTo>
                    <a:cubicBezTo>
                      <a:pt x="319" y="206"/>
                      <a:pt x="311" y="180"/>
                      <a:pt x="294" y="155"/>
                    </a:cubicBezTo>
                    <a:cubicBezTo>
                      <a:pt x="279" y="134"/>
                      <a:pt x="255" y="121"/>
                      <a:pt x="222" y="121"/>
                    </a:cubicBezTo>
                    <a:cubicBezTo>
                      <a:pt x="195" y="121"/>
                      <a:pt x="173" y="134"/>
                      <a:pt x="158" y="155"/>
                    </a:cubicBezTo>
                    <a:cubicBezTo>
                      <a:pt x="138" y="182"/>
                      <a:pt x="131" y="209"/>
                      <a:pt x="131" y="235"/>
                    </a:cubicBezTo>
                    <a:moveTo>
                      <a:pt x="321" y="420"/>
                    </a:moveTo>
                    <a:cubicBezTo>
                      <a:pt x="304" y="439"/>
                      <a:pt x="289" y="454"/>
                      <a:pt x="272" y="461"/>
                    </a:cubicBezTo>
                    <a:cubicBezTo>
                      <a:pt x="255" y="470"/>
                      <a:pt x="235" y="473"/>
                      <a:pt x="210" y="473"/>
                    </a:cubicBezTo>
                    <a:cubicBezTo>
                      <a:pt x="161" y="473"/>
                      <a:pt x="119" y="456"/>
                      <a:pt x="79" y="422"/>
                    </a:cubicBezTo>
                    <a:cubicBezTo>
                      <a:pt x="27" y="376"/>
                      <a:pt x="0" y="313"/>
                      <a:pt x="0" y="235"/>
                    </a:cubicBezTo>
                    <a:cubicBezTo>
                      <a:pt x="0" y="163"/>
                      <a:pt x="22" y="105"/>
                      <a:pt x="69" y="61"/>
                    </a:cubicBezTo>
                    <a:cubicBezTo>
                      <a:pt x="109" y="22"/>
                      <a:pt x="156" y="0"/>
                      <a:pt x="208" y="0"/>
                    </a:cubicBezTo>
                    <a:cubicBezTo>
                      <a:pt x="232" y="0"/>
                      <a:pt x="252" y="5"/>
                      <a:pt x="269" y="12"/>
                    </a:cubicBezTo>
                    <a:cubicBezTo>
                      <a:pt x="287" y="20"/>
                      <a:pt x="304" y="34"/>
                      <a:pt x="321" y="51"/>
                    </a:cubicBezTo>
                    <a:cubicBezTo>
                      <a:pt x="336" y="20"/>
                      <a:pt x="356" y="3"/>
                      <a:pt x="386" y="3"/>
                    </a:cubicBezTo>
                    <a:cubicBezTo>
                      <a:pt x="405" y="3"/>
                      <a:pt x="420" y="10"/>
                      <a:pt x="435" y="22"/>
                    </a:cubicBezTo>
                    <a:cubicBezTo>
                      <a:pt x="450" y="34"/>
                      <a:pt x="455" y="51"/>
                      <a:pt x="455" y="71"/>
                    </a:cubicBezTo>
                    <a:cubicBezTo>
                      <a:pt x="455" y="391"/>
                      <a:pt x="455" y="391"/>
                      <a:pt x="455" y="391"/>
                    </a:cubicBezTo>
                    <a:cubicBezTo>
                      <a:pt x="455" y="412"/>
                      <a:pt x="447" y="429"/>
                      <a:pt x="435" y="446"/>
                    </a:cubicBezTo>
                    <a:cubicBezTo>
                      <a:pt x="423" y="461"/>
                      <a:pt x="405" y="468"/>
                      <a:pt x="386" y="468"/>
                    </a:cubicBezTo>
                    <a:cubicBezTo>
                      <a:pt x="353" y="470"/>
                      <a:pt x="334" y="454"/>
                      <a:pt x="321"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2">
                <a:extLst>
                  <a:ext uri="{FF2B5EF4-FFF2-40B4-BE49-F238E27FC236}">
                    <a16:creationId xmlns:a16="http://schemas.microsoft.com/office/drawing/2014/main" id="{1B187B26-425E-4737-AE1B-A4B5450011FD}"/>
                  </a:ext>
                </a:extLst>
              </p:cNvPr>
              <p:cNvSpPr>
                <a:spLocks/>
              </p:cNvSpPr>
              <p:nvPr/>
            </p:nvSpPr>
            <p:spPr bwMode="auto">
              <a:xfrm>
                <a:off x="10428288" y="-3009900"/>
                <a:ext cx="477838" cy="1027113"/>
              </a:xfrm>
              <a:custGeom>
                <a:avLst/>
                <a:gdLst>
                  <a:gd name="T0" fmla="*/ 211 w 308"/>
                  <a:gd name="T1" fmla="*/ 322 h 661"/>
                  <a:gd name="T2" fmla="*/ 211 w 308"/>
                  <a:gd name="T3" fmla="*/ 586 h 661"/>
                  <a:gd name="T4" fmla="*/ 194 w 308"/>
                  <a:gd name="T5" fmla="*/ 639 h 661"/>
                  <a:gd name="T6" fmla="*/ 147 w 308"/>
                  <a:gd name="T7" fmla="*/ 661 h 661"/>
                  <a:gd name="T8" fmla="*/ 100 w 308"/>
                  <a:gd name="T9" fmla="*/ 639 h 661"/>
                  <a:gd name="T10" fmla="*/ 83 w 308"/>
                  <a:gd name="T11" fmla="*/ 588 h 661"/>
                  <a:gd name="T12" fmla="*/ 83 w 308"/>
                  <a:gd name="T13" fmla="*/ 325 h 661"/>
                  <a:gd name="T14" fmla="*/ 64 w 308"/>
                  <a:gd name="T15" fmla="*/ 325 h 661"/>
                  <a:gd name="T16" fmla="*/ 19 w 308"/>
                  <a:gd name="T17" fmla="*/ 307 h 661"/>
                  <a:gd name="T18" fmla="*/ 0 w 308"/>
                  <a:gd name="T19" fmla="*/ 263 h 661"/>
                  <a:gd name="T20" fmla="*/ 19 w 308"/>
                  <a:gd name="T21" fmla="*/ 220 h 661"/>
                  <a:gd name="T22" fmla="*/ 64 w 308"/>
                  <a:gd name="T23" fmla="*/ 202 h 661"/>
                  <a:gd name="T24" fmla="*/ 83 w 308"/>
                  <a:gd name="T25" fmla="*/ 202 h 661"/>
                  <a:gd name="T26" fmla="*/ 83 w 308"/>
                  <a:gd name="T27" fmla="*/ 137 h 661"/>
                  <a:gd name="T28" fmla="*/ 126 w 308"/>
                  <a:gd name="T29" fmla="*/ 34 h 661"/>
                  <a:gd name="T30" fmla="*/ 216 w 308"/>
                  <a:gd name="T31" fmla="*/ 0 h 661"/>
                  <a:gd name="T32" fmla="*/ 296 w 308"/>
                  <a:gd name="T33" fmla="*/ 58 h 661"/>
                  <a:gd name="T34" fmla="*/ 282 w 308"/>
                  <a:gd name="T35" fmla="*/ 100 h 661"/>
                  <a:gd name="T36" fmla="*/ 246 w 308"/>
                  <a:gd name="T37" fmla="*/ 117 h 661"/>
                  <a:gd name="T38" fmla="*/ 218 w 308"/>
                  <a:gd name="T39" fmla="*/ 127 h 661"/>
                  <a:gd name="T40" fmla="*/ 208 w 308"/>
                  <a:gd name="T41" fmla="*/ 154 h 661"/>
                  <a:gd name="T42" fmla="*/ 208 w 308"/>
                  <a:gd name="T43" fmla="*/ 205 h 661"/>
                  <a:gd name="T44" fmla="*/ 244 w 308"/>
                  <a:gd name="T45" fmla="*/ 205 h 661"/>
                  <a:gd name="T46" fmla="*/ 289 w 308"/>
                  <a:gd name="T47" fmla="*/ 220 h 661"/>
                  <a:gd name="T48" fmla="*/ 308 w 308"/>
                  <a:gd name="T49" fmla="*/ 263 h 661"/>
                  <a:gd name="T50" fmla="*/ 289 w 308"/>
                  <a:gd name="T51" fmla="*/ 307 h 661"/>
                  <a:gd name="T52" fmla="*/ 244 w 308"/>
                  <a:gd name="T53" fmla="*/ 325 h 661"/>
                  <a:gd name="T54" fmla="*/ 211 w 308"/>
                  <a:gd name="T55" fmla="*/ 325 h 661"/>
                  <a:gd name="T56" fmla="*/ 211 w 308"/>
                  <a:gd name="T57" fmla="*/ 32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661">
                    <a:moveTo>
                      <a:pt x="211" y="322"/>
                    </a:moveTo>
                    <a:cubicBezTo>
                      <a:pt x="211" y="586"/>
                      <a:pt x="211" y="586"/>
                      <a:pt x="211" y="586"/>
                    </a:cubicBezTo>
                    <a:cubicBezTo>
                      <a:pt x="211" y="608"/>
                      <a:pt x="206" y="625"/>
                      <a:pt x="194" y="639"/>
                    </a:cubicBezTo>
                    <a:cubicBezTo>
                      <a:pt x="182" y="654"/>
                      <a:pt x="168" y="661"/>
                      <a:pt x="147" y="661"/>
                    </a:cubicBezTo>
                    <a:cubicBezTo>
                      <a:pt x="128" y="661"/>
                      <a:pt x="111" y="654"/>
                      <a:pt x="100" y="639"/>
                    </a:cubicBezTo>
                    <a:cubicBezTo>
                      <a:pt x="88" y="625"/>
                      <a:pt x="83" y="608"/>
                      <a:pt x="83" y="588"/>
                    </a:cubicBezTo>
                    <a:cubicBezTo>
                      <a:pt x="83" y="325"/>
                      <a:pt x="83" y="325"/>
                      <a:pt x="83" y="325"/>
                    </a:cubicBezTo>
                    <a:cubicBezTo>
                      <a:pt x="64" y="325"/>
                      <a:pt x="64" y="325"/>
                      <a:pt x="64" y="325"/>
                    </a:cubicBezTo>
                    <a:cubicBezTo>
                      <a:pt x="45" y="325"/>
                      <a:pt x="31" y="320"/>
                      <a:pt x="19" y="307"/>
                    </a:cubicBezTo>
                    <a:cubicBezTo>
                      <a:pt x="7" y="298"/>
                      <a:pt x="0" y="283"/>
                      <a:pt x="0" y="263"/>
                    </a:cubicBezTo>
                    <a:cubicBezTo>
                      <a:pt x="0" y="246"/>
                      <a:pt x="7" y="232"/>
                      <a:pt x="19" y="220"/>
                    </a:cubicBezTo>
                    <a:cubicBezTo>
                      <a:pt x="31" y="210"/>
                      <a:pt x="48" y="202"/>
                      <a:pt x="64" y="202"/>
                    </a:cubicBezTo>
                    <a:cubicBezTo>
                      <a:pt x="83" y="202"/>
                      <a:pt x="83" y="202"/>
                      <a:pt x="83" y="202"/>
                    </a:cubicBezTo>
                    <a:cubicBezTo>
                      <a:pt x="83" y="137"/>
                      <a:pt x="83" y="137"/>
                      <a:pt x="83" y="137"/>
                    </a:cubicBezTo>
                    <a:cubicBezTo>
                      <a:pt x="83" y="93"/>
                      <a:pt x="97" y="58"/>
                      <a:pt x="126" y="34"/>
                    </a:cubicBezTo>
                    <a:cubicBezTo>
                      <a:pt x="152" y="10"/>
                      <a:pt x="180" y="0"/>
                      <a:pt x="216" y="0"/>
                    </a:cubicBezTo>
                    <a:cubicBezTo>
                      <a:pt x="270" y="0"/>
                      <a:pt x="296" y="19"/>
                      <a:pt x="296" y="58"/>
                    </a:cubicBezTo>
                    <a:cubicBezTo>
                      <a:pt x="296" y="75"/>
                      <a:pt x="291" y="88"/>
                      <a:pt x="282" y="100"/>
                    </a:cubicBezTo>
                    <a:cubicBezTo>
                      <a:pt x="272" y="110"/>
                      <a:pt x="261" y="117"/>
                      <a:pt x="246" y="117"/>
                    </a:cubicBezTo>
                    <a:cubicBezTo>
                      <a:pt x="234" y="117"/>
                      <a:pt x="225" y="122"/>
                      <a:pt x="218" y="127"/>
                    </a:cubicBezTo>
                    <a:cubicBezTo>
                      <a:pt x="211" y="132"/>
                      <a:pt x="208" y="141"/>
                      <a:pt x="208" y="154"/>
                    </a:cubicBezTo>
                    <a:cubicBezTo>
                      <a:pt x="208" y="205"/>
                      <a:pt x="208" y="205"/>
                      <a:pt x="208" y="205"/>
                    </a:cubicBezTo>
                    <a:cubicBezTo>
                      <a:pt x="244" y="205"/>
                      <a:pt x="244" y="205"/>
                      <a:pt x="244" y="205"/>
                    </a:cubicBezTo>
                    <a:cubicBezTo>
                      <a:pt x="263" y="205"/>
                      <a:pt x="277" y="210"/>
                      <a:pt x="289" y="220"/>
                    </a:cubicBezTo>
                    <a:cubicBezTo>
                      <a:pt x="301" y="229"/>
                      <a:pt x="308" y="244"/>
                      <a:pt x="308" y="263"/>
                    </a:cubicBezTo>
                    <a:cubicBezTo>
                      <a:pt x="308" y="283"/>
                      <a:pt x="301" y="298"/>
                      <a:pt x="289" y="307"/>
                    </a:cubicBezTo>
                    <a:cubicBezTo>
                      <a:pt x="277" y="317"/>
                      <a:pt x="261" y="325"/>
                      <a:pt x="244" y="325"/>
                    </a:cubicBezTo>
                    <a:cubicBezTo>
                      <a:pt x="211" y="325"/>
                      <a:pt x="211" y="325"/>
                      <a:pt x="211" y="325"/>
                    </a:cubicBezTo>
                    <a:cubicBezTo>
                      <a:pt x="211" y="322"/>
                      <a:pt x="211" y="322"/>
                      <a:pt x="211" y="3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3">
                <a:extLst>
                  <a:ext uri="{FF2B5EF4-FFF2-40B4-BE49-F238E27FC236}">
                    <a16:creationId xmlns:a16="http://schemas.microsoft.com/office/drawing/2014/main" id="{8A6F674D-7851-4B4D-9B2E-F22D87556295}"/>
                  </a:ext>
                </a:extLst>
              </p:cNvPr>
              <p:cNvSpPr>
                <a:spLocks/>
              </p:cNvSpPr>
              <p:nvPr/>
            </p:nvSpPr>
            <p:spPr bwMode="auto">
              <a:xfrm>
                <a:off x="10968038" y="-2673350"/>
                <a:ext cx="642938" cy="984250"/>
              </a:xfrm>
              <a:custGeom>
                <a:avLst/>
                <a:gdLst>
                  <a:gd name="T0" fmla="*/ 204 w 415"/>
                  <a:gd name="T1" fmla="*/ 251 h 634"/>
                  <a:gd name="T2" fmla="*/ 280 w 415"/>
                  <a:gd name="T3" fmla="*/ 63 h 634"/>
                  <a:gd name="T4" fmla="*/ 303 w 415"/>
                  <a:gd name="T5" fmla="*/ 19 h 634"/>
                  <a:gd name="T6" fmla="*/ 339 w 415"/>
                  <a:gd name="T7" fmla="*/ 2 h 634"/>
                  <a:gd name="T8" fmla="*/ 374 w 415"/>
                  <a:gd name="T9" fmla="*/ 10 h 634"/>
                  <a:gd name="T10" fmla="*/ 403 w 415"/>
                  <a:gd name="T11" fmla="*/ 29 h 634"/>
                  <a:gd name="T12" fmla="*/ 415 w 415"/>
                  <a:gd name="T13" fmla="*/ 58 h 634"/>
                  <a:gd name="T14" fmla="*/ 408 w 415"/>
                  <a:gd name="T15" fmla="*/ 97 h 634"/>
                  <a:gd name="T16" fmla="*/ 201 w 415"/>
                  <a:gd name="T17" fmla="*/ 588 h 634"/>
                  <a:gd name="T18" fmla="*/ 147 w 415"/>
                  <a:gd name="T19" fmla="*/ 634 h 634"/>
                  <a:gd name="T20" fmla="*/ 100 w 415"/>
                  <a:gd name="T21" fmla="*/ 620 h 634"/>
                  <a:gd name="T22" fmla="*/ 76 w 415"/>
                  <a:gd name="T23" fmla="*/ 578 h 634"/>
                  <a:gd name="T24" fmla="*/ 83 w 415"/>
                  <a:gd name="T25" fmla="*/ 539 h 634"/>
                  <a:gd name="T26" fmla="*/ 140 w 415"/>
                  <a:gd name="T27" fmla="*/ 407 h 634"/>
                  <a:gd name="T28" fmla="*/ 7 w 415"/>
                  <a:gd name="T29" fmla="*/ 95 h 634"/>
                  <a:gd name="T30" fmla="*/ 0 w 415"/>
                  <a:gd name="T31" fmla="*/ 56 h 634"/>
                  <a:gd name="T32" fmla="*/ 24 w 415"/>
                  <a:gd name="T33" fmla="*/ 14 h 634"/>
                  <a:gd name="T34" fmla="*/ 73 w 415"/>
                  <a:gd name="T35" fmla="*/ 0 h 634"/>
                  <a:gd name="T36" fmla="*/ 109 w 415"/>
                  <a:gd name="T37" fmla="*/ 17 h 634"/>
                  <a:gd name="T38" fmla="*/ 133 w 415"/>
                  <a:gd name="T39" fmla="*/ 61 h 634"/>
                  <a:gd name="T40" fmla="*/ 204 w 415"/>
                  <a:gd name="T41" fmla="*/ 2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5" h="634">
                    <a:moveTo>
                      <a:pt x="204" y="251"/>
                    </a:moveTo>
                    <a:cubicBezTo>
                      <a:pt x="280" y="63"/>
                      <a:pt x="280" y="63"/>
                      <a:pt x="280" y="63"/>
                    </a:cubicBezTo>
                    <a:cubicBezTo>
                      <a:pt x="287" y="44"/>
                      <a:pt x="296" y="29"/>
                      <a:pt x="303" y="19"/>
                    </a:cubicBezTo>
                    <a:cubicBezTo>
                      <a:pt x="310" y="10"/>
                      <a:pt x="325" y="2"/>
                      <a:pt x="339" y="2"/>
                    </a:cubicBezTo>
                    <a:cubicBezTo>
                      <a:pt x="351" y="2"/>
                      <a:pt x="363" y="5"/>
                      <a:pt x="374" y="10"/>
                    </a:cubicBezTo>
                    <a:cubicBezTo>
                      <a:pt x="386" y="14"/>
                      <a:pt x="396" y="22"/>
                      <a:pt x="403" y="29"/>
                    </a:cubicBezTo>
                    <a:cubicBezTo>
                      <a:pt x="410" y="39"/>
                      <a:pt x="415" y="49"/>
                      <a:pt x="415" y="58"/>
                    </a:cubicBezTo>
                    <a:cubicBezTo>
                      <a:pt x="415" y="73"/>
                      <a:pt x="412" y="88"/>
                      <a:pt x="408" y="97"/>
                    </a:cubicBezTo>
                    <a:cubicBezTo>
                      <a:pt x="201" y="588"/>
                      <a:pt x="201" y="588"/>
                      <a:pt x="201" y="588"/>
                    </a:cubicBezTo>
                    <a:cubicBezTo>
                      <a:pt x="190" y="617"/>
                      <a:pt x="171" y="634"/>
                      <a:pt x="147" y="634"/>
                    </a:cubicBezTo>
                    <a:cubicBezTo>
                      <a:pt x="130" y="634"/>
                      <a:pt x="114" y="630"/>
                      <a:pt x="100" y="620"/>
                    </a:cubicBezTo>
                    <a:cubicBezTo>
                      <a:pt x="85" y="610"/>
                      <a:pt x="78" y="595"/>
                      <a:pt x="76" y="578"/>
                    </a:cubicBezTo>
                    <a:cubicBezTo>
                      <a:pt x="76" y="566"/>
                      <a:pt x="78" y="554"/>
                      <a:pt x="83" y="539"/>
                    </a:cubicBezTo>
                    <a:cubicBezTo>
                      <a:pt x="140" y="407"/>
                      <a:pt x="140" y="407"/>
                      <a:pt x="140" y="407"/>
                    </a:cubicBezTo>
                    <a:cubicBezTo>
                      <a:pt x="7" y="95"/>
                      <a:pt x="7" y="95"/>
                      <a:pt x="7" y="95"/>
                    </a:cubicBezTo>
                    <a:cubicBezTo>
                      <a:pt x="2" y="83"/>
                      <a:pt x="0" y="68"/>
                      <a:pt x="0" y="56"/>
                    </a:cubicBezTo>
                    <a:cubicBezTo>
                      <a:pt x="0" y="39"/>
                      <a:pt x="7" y="27"/>
                      <a:pt x="24" y="14"/>
                    </a:cubicBezTo>
                    <a:cubicBezTo>
                      <a:pt x="38" y="5"/>
                      <a:pt x="57" y="0"/>
                      <a:pt x="73" y="0"/>
                    </a:cubicBezTo>
                    <a:cubicBezTo>
                      <a:pt x="88" y="0"/>
                      <a:pt x="100" y="5"/>
                      <a:pt x="109" y="17"/>
                    </a:cubicBezTo>
                    <a:cubicBezTo>
                      <a:pt x="119" y="27"/>
                      <a:pt x="126" y="41"/>
                      <a:pt x="133" y="61"/>
                    </a:cubicBezTo>
                    <a:lnTo>
                      <a:pt x="2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a:extLst>
                <a:ext uri="{FF2B5EF4-FFF2-40B4-BE49-F238E27FC236}">
                  <a16:creationId xmlns:a16="http://schemas.microsoft.com/office/drawing/2014/main" id="{1DC76B72-C62C-4AC0-9EDA-9F73552BA89B}"/>
                </a:ext>
              </a:extLst>
            </p:cNvPr>
            <p:cNvGrpSpPr/>
            <p:nvPr/>
          </p:nvGrpSpPr>
          <p:grpSpPr>
            <a:xfrm>
              <a:off x="5747340" y="4949127"/>
              <a:ext cx="6250395" cy="612242"/>
              <a:chOff x="6216650" y="-1446213"/>
              <a:chExt cx="6126163" cy="600076"/>
            </a:xfrm>
            <a:grpFill/>
          </p:grpSpPr>
          <p:sp>
            <p:nvSpPr>
              <p:cNvPr id="19" name="Freeform 14">
                <a:extLst>
                  <a:ext uri="{FF2B5EF4-FFF2-40B4-BE49-F238E27FC236}">
                    <a16:creationId xmlns:a16="http://schemas.microsoft.com/office/drawing/2014/main" id="{3691C4D7-245F-4A70-9C73-9178CAD85CF6}"/>
                  </a:ext>
                </a:extLst>
              </p:cNvPr>
              <p:cNvSpPr>
                <a:spLocks/>
              </p:cNvSpPr>
              <p:nvPr/>
            </p:nvSpPr>
            <p:spPr bwMode="auto">
              <a:xfrm>
                <a:off x="6216650" y="-1435100"/>
                <a:ext cx="546100" cy="588963"/>
              </a:xfrm>
              <a:custGeom>
                <a:avLst/>
                <a:gdLst>
                  <a:gd name="T0" fmla="*/ 352 w 352"/>
                  <a:gd name="T1" fmla="*/ 76 h 379"/>
                  <a:gd name="T2" fmla="*/ 324 w 352"/>
                  <a:gd name="T3" fmla="*/ 98 h 379"/>
                  <a:gd name="T4" fmla="*/ 267 w 352"/>
                  <a:gd name="T5" fmla="*/ 52 h 379"/>
                  <a:gd name="T6" fmla="*/ 195 w 352"/>
                  <a:gd name="T7" fmla="*/ 36 h 379"/>
                  <a:gd name="T8" fmla="*/ 115 w 352"/>
                  <a:gd name="T9" fmla="*/ 57 h 379"/>
                  <a:gd name="T10" fmla="*/ 58 w 352"/>
                  <a:gd name="T11" fmla="*/ 112 h 379"/>
                  <a:gd name="T12" fmla="*/ 38 w 352"/>
                  <a:gd name="T13" fmla="*/ 191 h 379"/>
                  <a:gd name="T14" fmla="*/ 83 w 352"/>
                  <a:gd name="T15" fmla="*/ 301 h 379"/>
                  <a:gd name="T16" fmla="*/ 197 w 352"/>
                  <a:gd name="T17" fmla="*/ 345 h 379"/>
                  <a:gd name="T18" fmla="*/ 324 w 352"/>
                  <a:gd name="T19" fmla="*/ 286 h 379"/>
                  <a:gd name="T20" fmla="*/ 352 w 352"/>
                  <a:gd name="T21" fmla="*/ 308 h 379"/>
                  <a:gd name="T22" fmla="*/ 285 w 352"/>
                  <a:gd name="T23" fmla="*/ 361 h 379"/>
                  <a:gd name="T24" fmla="*/ 195 w 352"/>
                  <a:gd name="T25" fmla="*/ 379 h 379"/>
                  <a:gd name="T26" fmla="*/ 45 w 352"/>
                  <a:gd name="T27" fmla="*/ 316 h 379"/>
                  <a:gd name="T28" fmla="*/ 0 w 352"/>
                  <a:gd name="T29" fmla="*/ 188 h 379"/>
                  <a:gd name="T30" fmla="*/ 55 w 352"/>
                  <a:gd name="T31" fmla="*/ 54 h 379"/>
                  <a:gd name="T32" fmla="*/ 194 w 352"/>
                  <a:gd name="T33" fmla="*/ 0 h 379"/>
                  <a:gd name="T34" fmla="*/ 285 w 352"/>
                  <a:gd name="T35" fmla="*/ 20 h 379"/>
                  <a:gd name="T36" fmla="*/ 352 w 352"/>
                  <a:gd name="T37" fmla="*/ 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79">
                    <a:moveTo>
                      <a:pt x="352" y="76"/>
                    </a:moveTo>
                    <a:cubicBezTo>
                      <a:pt x="324" y="98"/>
                      <a:pt x="324" y="98"/>
                      <a:pt x="324" y="98"/>
                    </a:cubicBezTo>
                    <a:cubicBezTo>
                      <a:pt x="308" y="78"/>
                      <a:pt x="289" y="62"/>
                      <a:pt x="267" y="52"/>
                    </a:cubicBezTo>
                    <a:cubicBezTo>
                      <a:pt x="245" y="41"/>
                      <a:pt x="221" y="36"/>
                      <a:pt x="195" y="36"/>
                    </a:cubicBezTo>
                    <a:cubicBezTo>
                      <a:pt x="166" y="36"/>
                      <a:pt x="139" y="43"/>
                      <a:pt x="115" y="57"/>
                    </a:cubicBezTo>
                    <a:cubicBezTo>
                      <a:pt x="90" y="71"/>
                      <a:pt x="71" y="89"/>
                      <a:pt x="58" y="112"/>
                    </a:cubicBezTo>
                    <a:cubicBezTo>
                      <a:pt x="44" y="136"/>
                      <a:pt x="38" y="162"/>
                      <a:pt x="38" y="191"/>
                    </a:cubicBezTo>
                    <a:cubicBezTo>
                      <a:pt x="38" y="235"/>
                      <a:pt x="53" y="272"/>
                      <a:pt x="83" y="301"/>
                    </a:cubicBezTo>
                    <a:cubicBezTo>
                      <a:pt x="113" y="331"/>
                      <a:pt x="151" y="345"/>
                      <a:pt x="197" y="345"/>
                    </a:cubicBezTo>
                    <a:cubicBezTo>
                      <a:pt x="247" y="345"/>
                      <a:pt x="290" y="326"/>
                      <a:pt x="324" y="286"/>
                    </a:cubicBezTo>
                    <a:cubicBezTo>
                      <a:pt x="352" y="308"/>
                      <a:pt x="352" y="308"/>
                      <a:pt x="352" y="308"/>
                    </a:cubicBezTo>
                    <a:cubicBezTo>
                      <a:pt x="334" y="330"/>
                      <a:pt x="312" y="348"/>
                      <a:pt x="285" y="361"/>
                    </a:cubicBezTo>
                    <a:cubicBezTo>
                      <a:pt x="258" y="373"/>
                      <a:pt x="228" y="379"/>
                      <a:pt x="195" y="379"/>
                    </a:cubicBezTo>
                    <a:cubicBezTo>
                      <a:pt x="132" y="379"/>
                      <a:pt x="82" y="358"/>
                      <a:pt x="45" y="316"/>
                    </a:cubicBezTo>
                    <a:cubicBezTo>
                      <a:pt x="15" y="281"/>
                      <a:pt x="0" y="238"/>
                      <a:pt x="0" y="188"/>
                    </a:cubicBezTo>
                    <a:cubicBezTo>
                      <a:pt x="0" y="135"/>
                      <a:pt x="18" y="91"/>
                      <a:pt x="55" y="54"/>
                    </a:cubicBezTo>
                    <a:cubicBezTo>
                      <a:pt x="92" y="18"/>
                      <a:pt x="139" y="0"/>
                      <a:pt x="194" y="0"/>
                    </a:cubicBezTo>
                    <a:cubicBezTo>
                      <a:pt x="228" y="0"/>
                      <a:pt x="258" y="7"/>
                      <a:pt x="285" y="20"/>
                    </a:cubicBezTo>
                    <a:cubicBezTo>
                      <a:pt x="313" y="34"/>
                      <a:pt x="335" y="52"/>
                      <a:pt x="35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a:extLst>
                  <a:ext uri="{FF2B5EF4-FFF2-40B4-BE49-F238E27FC236}">
                    <a16:creationId xmlns:a16="http://schemas.microsoft.com/office/drawing/2014/main" id="{AA915A1C-3D84-4CD0-B5C0-41FC8F626209}"/>
                  </a:ext>
                </a:extLst>
              </p:cNvPr>
              <p:cNvSpPr>
                <a:spLocks noEditPoints="1"/>
              </p:cNvSpPr>
              <p:nvPr/>
            </p:nvSpPr>
            <p:spPr bwMode="auto">
              <a:xfrm>
                <a:off x="6846888"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8"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6">
                <a:extLst>
                  <a:ext uri="{FF2B5EF4-FFF2-40B4-BE49-F238E27FC236}">
                    <a16:creationId xmlns:a16="http://schemas.microsoft.com/office/drawing/2014/main" id="{AAEE7DEB-2B93-4AD4-9094-AF9CF4388D21}"/>
                  </a:ext>
                </a:extLst>
              </p:cNvPr>
              <p:cNvSpPr>
                <a:spLocks/>
              </p:cNvSpPr>
              <p:nvPr/>
            </p:nvSpPr>
            <p:spPr bwMode="auto">
              <a:xfrm>
                <a:off x="7351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7" y="33"/>
                      <a:pt x="76" y="38"/>
                      <a:pt x="66"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a:extLst>
                  <a:ext uri="{FF2B5EF4-FFF2-40B4-BE49-F238E27FC236}">
                    <a16:creationId xmlns:a16="http://schemas.microsoft.com/office/drawing/2014/main" id="{E0F82071-671B-4470-AC07-A74778A303D4}"/>
                  </a:ext>
                </a:extLst>
              </p:cNvPr>
              <p:cNvSpPr>
                <a:spLocks/>
              </p:cNvSpPr>
              <p:nvPr/>
            </p:nvSpPr>
            <p:spPr bwMode="auto">
              <a:xfrm>
                <a:off x="7580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8">
                <a:extLst>
                  <a:ext uri="{FF2B5EF4-FFF2-40B4-BE49-F238E27FC236}">
                    <a16:creationId xmlns:a16="http://schemas.microsoft.com/office/drawing/2014/main" id="{1DB57C1E-098C-4E0E-8E70-21C678803B0F}"/>
                  </a:ext>
                </a:extLst>
              </p:cNvPr>
              <p:cNvSpPr>
                <a:spLocks noEditPoints="1"/>
              </p:cNvSpPr>
              <p:nvPr/>
            </p:nvSpPr>
            <p:spPr bwMode="auto">
              <a:xfrm>
                <a:off x="7845425" y="-1446213"/>
                <a:ext cx="87313" cy="585788"/>
              </a:xfrm>
              <a:custGeom>
                <a:avLst/>
                <a:gdLst>
                  <a:gd name="T0" fmla="*/ 28 w 56"/>
                  <a:gd name="T1" fmla="*/ 0 h 377"/>
                  <a:gd name="T2" fmla="*/ 48 w 56"/>
                  <a:gd name="T3" fmla="*/ 9 h 377"/>
                  <a:gd name="T4" fmla="*/ 56 w 56"/>
                  <a:gd name="T5" fmla="*/ 29 h 377"/>
                  <a:gd name="T6" fmla="*/ 48 w 56"/>
                  <a:gd name="T7" fmla="*/ 49 h 377"/>
                  <a:gd name="T8" fmla="*/ 28 w 56"/>
                  <a:gd name="T9" fmla="*/ 57 h 377"/>
                  <a:gd name="T10" fmla="*/ 8 w 56"/>
                  <a:gd name="T11" fmla="*/ 49 h 377"/>
                  <a:gd name="T12" fmla="*/ 0 w 56"/>
                  <a:gd name="T13" fmla="*/ 29 h 377"/>
                  <a:gd name="T14" fmla="*/ 8 w 56"/>
                  <a:gd name="T15" fmla="*/ 9 h 377"/>
                  <a:gd name="T16" fmla="*/ 28 w 56"/>
                  <a:gd name="T17" fmla="*/ 0 h 377"/>
                  <a:gd name="T18" fmla="*/ 11 w 56"/>
                  <a:gd name="T19" fmla="*/ 110 h 377"/>
                  <a:gd name="T20" fmla="*/ 45 w 56"/>
                  <a:gd name="T21" fmla="*/ 110 h 377"/>
                  <a:gd name="T22" fmla="*/ 45 w 56"/>
                  <a:gd name="T23" fmla="*/ 377 h 377"/>
                  <a:gd name="T24" fmla="*/ 11 w 56"/>
                  <a:gd name="T25" fmla="*/ 377 h 377"/>
                  <a:gd name="T26" fmla="*/ 11 w 56"/>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77">
                    <a:moveTo>
                      <a:pt x="28" y="0"/>
                    </a:moveTo>
                    <a:cubicBezTo>
                      <a:pt x="36" y="0"/>
                      <a:pt x="43" y="3"/>
                      <a:pt x="48" y="9"/>
                    </a:cubicBezTo>
                    <a:cubicBezTo>
                      <a:pt x="54" y="14"/>
                      <a:pt x="56" y="21"/>
                      <a:pt x="56" y="29"/>
                    </a:cubicBezTo>
                    <a:cubicBezTo>
                      <a:pt x="56" y="37"/>
                      <a:pt x="54" y="43"/>
                      <a:pt x="48" y="49"/>
                    </a:cubicBezTo>
                    <a:cubicBezTo>
                      <a:pt x="43" y="54"/>
                      <a:pt x="36" y="57"/>
                      <a:pt x="28" y="57"/>
                    </a:cubicBezTo>
                    <a:cubicBezTo>
                      <a:pt x="20" y="57"/>
                      <a:pt x="14" y="54"/>
                      <a:pt x="8" y="49"/>
                    </a:cubicBezTo>
                    <a:cubicBezTo>
                      <a:pt x="3" y="43"/>
                      <a:pt x="0" y="37"/>
                      <a:pt x="0" y="29"/>
                    </a:cubicBezTo>
                    <a:cubicBezTo>
                      <a:pt x="0" y="21"/>
                      <a:pt x="3" y="14"/>
                      <a:pt x="8" y="9"/>
                    </a:cubicBezTo>
                    <a:cubicBezTo>
                      <a:pt x="14" y="3"/>
                      <a:pt x="20" y="0"/>
                      <a:pt x="28" y="0"/>
                    </a:cubicBezTo>
                    <a:close/>
                    <a:moveTo>
                      <a:pt x="11" y="110"/>
                    </a:moveTo>
                    <a:cubicBezTo>
                      <a:pt x="45" y="110"/>
                      <a:pt x="45" y="110"/>
                      <a:pt x="45" y="110"/>
                    </a:cubicBezTo>
                    <a:cubicBezTo>
                      <a:pt x="45" y="377"/>
                      <a:pt x="45" y="377"/>
                      <a:pt x="45"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9">
                <a:extLst>
                  <a:ext uri="{FF2B5EF4-FFF2-40B4-BE49-F238E27FC236}">
                    <a16:creationId xmlns:a16="http://schemas.microsoft.com/office/drawing/2014/main" id="{1E922D2E-5E73-4931-9516-2F28349E274E}"/>
                  </a:ext>
                </a:extLst>
              </p:cNvPr>
              <p:cNvSpPr>
                <a:spLocks/>
              </p:cNvSpPr>
              <p:nvPr/>
            </p:nvSpPr>
            <p:spPr bwMode="auto">
              <a:xfrm>
                <a:off x="7997825" y="-1446213"/>
                <a:ext cx="200025" cy="585788"/>
              </a:xfrm>
              <a:custGeom>
                <a:avLst/>
                <a:gdLst>
                  <a:gd name="T0" fmla="*/ 129 w 129"/>
                  <a:gd name="T1" fmla="*/ 7 h 377"/>
                  <a:gd name="T2" fmla="*/ 129 w 129"/>
                  <a:gd name="T3" fmla="*/ 41 h 377"/>
                  <a:gd name="T4" fmla="*/ 96 w 129"/>
                  <a:gd name="T5" fmla="*/ 33 h 377"/>
                  <a:gd name="T6" fmla="*/ 80 w 129"/>
                  <a:gd name="T7" fmla="*/ 37 h 377"/>
                  <a:gd name="T8" fmla="*/ 71 w 129"/>
                  <a:gd name="T9" fmla="*/ 46 h 377"/>
                  <a:gd name="T10" fmla="*/ 69 w 129"/>
                  <a:gd name="T11" fmla="*/ 74 h 377"/>
                  <a:gd name="T12" fmla="*/ 69 w 129"/>
                  <a:gd name="T13" fmla="*/ 110 h 377"/>
                  <a:gd name="T14" fmla="*/ 125 w 129"/>
                  <a:gd name="T15" fmla="*/ 110 h 377"/>
                  <a:gd name="T16" fmla="*/ 125 w 129"/>
                  <a:gd name="T17" fmla="*/ 140 h 377"/>
                  <a:gd name="T18" fmla="*/ 69 w 129"/>
                  <a:gd name="T19" fmla="*/ 140 h 377"/>
                  <a:gd name="T20" fmla="*/ 69 w 129"/>
                  <a:gd name="T21" fmla="*/ 377 h 377"/>
                  <a:gd name="T22" fmla="*/ 35 w 129"/>
                  <a:gd name="T23" fmla="*/ 377 h 377"/>
                  <a:gd name="T24" fmla="*/ 35 w 129"/>
                  <a:gd name="T25" fmla="*/ 140 h 377"/>
                  <a:gd name="T26" fmla="*/ 0 w 129"/>
                  <a:gd name="T27" fmla="*/ 140 h 377"/>
                  <a:gd name="T28" fmla="*/ 0 w 129"/>
                  <a:gd name="T29" fmla="*/ 110 h 377"/>
                  <a:gd name="T30" fmla="*/ 35 w 129"/>
                  <a:gd name="T31" fmla="*/ 110 h 377"/>
                  <a:gd name="T32" fmla="*/ 35 w 129"/>
                  <a:gd name="T33" fmla="*/ 69 h 377"/>
                  <a:gd name="T34" fmla="*/ 40 w 129"/>
                  <a:gd name="T35" fmla="*/ 28 h 377"/>
                  <a:gd name="T36" fmla="*/ 58 w 129"/>
                  <a:gd name="T37" fmla="*/ 8 h 377"/>
                  <a:gd name="T38" fmla="*/ 89 w 129"/>
                  <a:gd name="T39" fmla="*/ 0 h 377"/>
                  <a:gd name="T40" fmla="*/ 129 w 129"/>
                  <a:gd name="T41" fmla="*/ 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377">
                    <a:moveTo>
                      <a:pt x="129" y="7"/>
                    </a:moveTo>
                    <a:cubicBezTo>
                      <a:pt x="129" y="41"/>
                      <a:pt x="129" y="41"/>
                      <a:pt x="129" y="41"/>
                    </a:cubicBezTo>
                    <a:cubicBezTo>
                      <a:pt x="116" y="36"/>
                      <a:pt x="105" y="33"/>
                      <a:pt x="96" y="33"/>
                    </a:cubicBezTo>
                    <a:cubicBezTo>
                      <a:pt x="89" y="33"/>
                      <a:pt x="84" y="34"/>
                      <a:pt x="80" y="37"/>
                    </a:cubicBezTo>
                    <a:cubicBezTo>
                      <a:pt x="75" y="40"/>
                      <a:pt x="72" y="43"/>
                      <a:pt x="71" y="46"/>
                    </a:cubicBezTo>
                    <a:cubicBezTo>
                      <a:pt x="70" y="50"/>
                      <a:pt x="69" y="59"/>
                      <a:pt x="69" y="74"/>
                    </a:cubicBezTo>
                    <a:cubicBezTo>
                      <a:pt x="69" y="110"/>
                      <a:pt x="69" y="110"/>
                      <a:pt x="69" y="110"/>
                    </a:cubicBezTo>
                    <a:cubicBezTo>
                      <a:pt x="125" y="110"/>
                      <a:pt x="125" y="110"/>
                      <a:pt x="125" y="110"/>
                    </a:cubicBezTo>
                    <a:cubicBezTo>
                      <a:pt x="125" y="140"/>
                      <a:pt x="125" y="140"/>
                      <a:pt x="125" y="140"/>
                    </a:cubicBezTo>
                    <a:cubicBezTo>
                      <a:pt x="69" y="140"/>
                      <a:pt x="69" y="140"/>
                      <a:pt x="69" y="140"/>
                    </a:cubicBezTo>
                    <a:cubicBezTo>
                      <a:pt x="69" y="377"/>
                      <a:pt x="69" y="377"/>
                      <a:pt x="69" y="377"/>
                    </a:cubicBezTo>
                    <a:cubicBezTo>
                      <a:pt x="35" y="377"/>
                      <a:pt x="35" y="377"/>
                      <a:pt x="35" y="377"/>
                    </a:cubicBezTo>
                    <a:cubicBezTo>
                      <a:pt x="35" y="140"/>
                      <a:pt x="35" y="140"/>
                      <a:pt x="35" y="140"/>
                    </a:cubicBezTo>
                    <a:cubicBezTo>
                      <a:pt x="0" y="140"/>
                      <a:pt x="0" y="140"/>
                      <a:pt x="0" y="140"/>
                    </a:cubicBezTo>
                    <a:cubicBezTo>
                      <a:pt x="0" y="110"/>
                      <a:pt x="0" y="110"/>
                      <a:pt x="0" y="110"/>
                    </a:cubicBezTo>
                    <a:cubicBezTo>
                      <a:pt x="35" y="110"/>
                      <a:pt x="35" y="110"/>
                      <a:pt x="35" y="110"/>
                    </a:cubicBezTo>
                    <a:cubicBezTo>
                      <a:pt x="35" y="69"/>
                      <a:pt x="35" y="69"/>
                      <a:pt x="35" y="69"/>
                    </a:cubicBezTo>
                    <a:cubicBezTo>
                      <a:pt x="35" y="50"/>
                      <a:pt x="37" y="36"/>
                      <a:pt x="40" y="28"/>
                    </a:cubicBezTo>
                    <a:cubicBezTo>
                      <a:pt x="44" y="20"/>
                      <a:pt x="50" y="13"/>
                      <a:pt x="58" y="8"/>
                    </a:cubicBezTo>
                    <a:cubicBezTo>
                      <a:pt x="66" y="3"/>
                      <a:pt x="77" y="0"/>
                      <a:pt x="89" y="0"/>
                    </a:cubicBezTo>
                    <a:cubicBezTo>
                      <a:pt x="100" y="0"/>
                      <a:pt x="113" y="3"/>
                      <a:pt x="12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0">
                <a:extLst>
                  <a:ext uri="{FF2B5EF4-FFF2-40B4-BE49-F238E27FC236}">
                    <a16:creationId xmlns:a16="http://schemas.microsoft.com/office/drawing/2014/main" id="{8CCCCA57-256B-40ED-8C09-3F7A5DE3B663}"/>
                  </a:ext>
                </a:extLst>
              </p:cNvPr>
              <p:cNvSpPr>
                <a:spLocks noEditPoints="1"/>
              </p:cNvSpPr>
              <p:nvPr/>
            </p:nvSpPr>
            <p:spPr bwMode="auto">
              <a:xfrm>
                <a:off x="8245475" y="-1446213"/>
                <a:ext cx="88900" cy="585788"/>
              </a:xfrm>
              <a:custGeom>
                <a:avLst/>
                <a:gdLst>
                  <a:gd name="T0" fmla="*/ 28 w 57"/>
                  <a:gd name="T1" fmla="*/ 0 h 377"/>
                  <a:gd name="T2" fmla="*/ 48 w 57"/>
                  <a:gd name="T3" fmla="*/ 9 h 377"/>
                  <a:gd name="T4" fmla="*/ 57 w 57"/>
                  <a:gd name="T5" fmla="*/ 29 h 377"/>
                  <a:gd name="T6" fmla="*/ 48 w 57"/>
                  <a:gd name="T7" fmla="*/ 49 h 377"/>
                  <a:gd name="T8" fmla="*/ 28 w 57"/>
                  <a:gd name="T9" fmla="*/ 57 h 377"/>
                  <a:gd name="T10" fmla="*/ 8 w 57"/>
                  <a:gd name="T11" fmla="*/ 49 h 377"/>
                  <a:gd name="T12" fmla="*/ 0 w 57"/>
                  <a:gd name="T13" fmla="*/ 29 h 377"/>
                  <a:gd name="T14" fmla="*/ 8 w 57"/>
                  <a:gd name="T15" fmla="*/ 9 h 377"/>
                  <a:gd name="T16" fmla="*/ 28 w 57"/>
                  <a:gd name="T17" fmla="*/ 0 h 377"/>
                  <a:gd name="T18" fmla="*/ 11 w 57"/>
                  <a:gd name="T19" fmla="*/ 110 h 377"/>
                  <a:gd name="T20" fmla="*/ 46 w 57"/>
                  <a:gd name="T21" fmla="*/ 110 h 377"/>
                  <a:gd name="T22" fmla="*/ 46 w 57"/>
                  <a:gd name="T23" fmla="*/ 377 h 377"/>
                  <a:gd name="T24" fmla="*/ 11 w 57"/>
                  <a:gd name="T25" fmla="*/ 377 h 377"/>
                  <a:gd name="T26" fmla="*/ 11 w 57"/>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77">
                    <a:moveTo>
                      <a:pt x="28" y="0"/>
                    </a:moveTo>
                    <a:cubicBezTo>
                      <a:pt x="36" y="0"/>
                      <a:pt x="43" y="3"/>
                      <a:pt x="48" y="9"/>
                    </a:cubicBezTo>
                    <a:cubicBezTo>
                      <a:pt x="54" y="14"/>
                      <a:pt x="57" y="21"/>
                      <a:pt x="57" y="29"/>
                    </a:cubicBezTo>
                    <a:cubicBezTo>
                      <a:pt x="57" y="37"/>
                      <a:pt x="54" y="43"/>
                      <a:pt x="48" y="49"/>
                    </a:cubicBezTo>
                    <a:cubicBezTo>
                      <a:pt x="43" y="54"/>
                      <a:pt x="36" y="57"/>
                      <a:pt x="28" y="57"/>
                    </a:cubicBezTo>
                    <a:cubicBezTo>
                      <a:pt x="21" y="57"/>
                      <a:pt x="14" y="54"/>
                      <a:pt x="8" y="49"/>
                    </a:cubicBezTo>
                    <a:cubicBezTo>
                      <a:pt x="3" y="43"/>
                      <a:pt x="0" y="37"/>
                      <a:pt x="0" y="29"/>
                    </a:cubicBezTo>
                    <a:cubicBezTo>
                      <a:pt x="0" y="21"/>
                      <a:pt x="3" y="14"/>
                      <a:pt x="8" y="9"/>
                    </a:cubicBezTo>
                    <a:cubicBezTo>
                      <a:pt x="14" y="3"/>
                      <a:pt x="21" y="0"/>
                      <a:pt x="28" y="0"/>
                    </a:cubicBezTo>
                    <a:close/>
                    <a:moveTo>
                      <a:pt x="11" y="110"/>
                    </a:moveTo>
                    <a:cubicBezTo>
                      <a:pt x="46" y="110"/>
                      <a:pt x="46" y="110"/>
                      <a:pt x="46" y="110"/>
                    </a:cubicBezTo>
                    <a:cubicBezTo>
                      <a:pt x="46" y="377"/>
                      <a:pt x="46" y="377"/>
                      <a:pt x="46"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
                <a:extLst>
                  <a:ext uri="{FF2B5EF4-FFF2-40B4-BE49-F238E27FC236}">
                    <a16:creationId xmlns:a16="http://schemas.microsoft.com/office/drawing/2014/main" id="{B6041EF8-CA0B-47DA-BCC9-610846253749}"/>
                  </a:ext>
                </a:extLst>
              </p:cNvPr>
              <p:cNvSpPr>
                <a:spLocks noEditPoints="1"/>
              </p:cNvSpPr>
              <p:nvPr/>
            </p:nvSpPr>
            <p:spPr bwMode="auto">
              <a:xfrm>
                <a:off x="8407400"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9"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
                <a:extLst>
                  <a:ext uri="{FF2B5EF4-FFF2-40B4-BE49-F238E27FC236}">
                    <a16:creationId xmlns:a16="http://schemas.microsoft.com/office/drawing/2014/main" id="{929E7235-EE87-446F-B813-108823067E42}"/>
                  </a:ext>
                </a:extLst>
              </p:cNvPr>
              <p:cNvSpPr>
                <a:spLocks noEditPoints="1"/>
              </p:cNvSpPr>
              <p:nvPr/>
            </p:nvSpPr>
            <p:spPr bwMode="auto">
              <a:xfrm>
                <a:off x="8915400" y="-1435100"/>
                <a:ext cx="430213" cy="585788"/>
              </a:xfrm>
              <a:custGeom>
                <a:avLst/>
                <a:gdLst>
                  <a:gd name="T0" fmla="*/ 277 w 277"/>
                  <a:gd name="T1" fmla="*/ 0 h 377"/>
                  <a:gd name="T2" fmla="*/ 277 w 277"/>
                  <a:gd name="T3" fmla="*/ 370 h 377"/>
                  <a:gd name="T4" fmla="*/ 244 w 277"/>
                  <a:gd name="T5" fmla="*/ 370 h 377"/>
                  <a:gd name="T6" fmla="*/ 244 w 277"/>
                  <a:gd name="T7" fmla="*/ 325 h 377"/>
                  <a:gd name="T8" fmla="*/ 195 w 277"/>
                  <a:gd name="T9" fmla="*/ 364 h 377"/>
                  <a:gd name="T10" fmla="*/ 136 w 277"/>
                  <a:gd name="T11" fmla="*/ 377 h 377"/>
                  <a:gd name="T12" fmla="*/ 40 w 277"/>
                  <a:gd name="T13" fmla="*/ 336 h 377"/>
                  <a:gd name="T14" fmla="*/ 0 w 277"/>
                  <a:gd name="T15" fmla="*/ 236 h 377"/>
                  <a:gd name="T16" fmla="*/ 40 w 277"/>
                  <a:gd name="T17" fmla="*/ 138 h 377"/>
                  <a:gd name="T18" fmla="*/ 137 w 277"/>
                  <a:gd name="T19" fmla="*/ 97 h 377"/>
                  <a:gd name="T20" fmla="*/ 197 w 277"/>
                  <a:gd name="T21" fmla="*/ 111 h 377"/>
                  <a:gd name="T22" fmla="*/ 244 w 277"/>
                  <a:gd name="T23" fmla="*/ 153 h 377"/>
                  <a:gd name="T24" fmla="*/ 244 w 277"/>
                  <a:gd name="T25" fmla="*/ 0 h 377"/>
                  <a:gd name="T26" fmla="*/ 277 w 277"/>
                  <a:gd name="T27" fmla="*/ 0 h 377"/>
                  <a:gd name="T28" fmla="*/ 140 w 277"/>
                  <a:gd name="T29" fmla="*/ 130 h 377"/>
                  <a:gd name="T30" fmla="*/ 87 w 277"/>
                  <a:gd name="T31" fmla="*/ 144 h 377"/>
                  <a:gd name="T32" fmla="*/ 49 w 277"/>
                  <a:gd name="T33" fmla="*/ 183 h 377"/>
                  <a:gd name="T34" fmla="*/ 34 w 277"/>
                  <a:gd name="T35" fmla="*/ 237 h 377"/>
                  <a:gd name="T36" fmla="*/ 49 w 277"/>
                  <a:gd name="T37" fmla="*/ 291 h 377"/>
                  <a:gd name="T38" fmla="*/ 88 w 277"/>
                  <a:gd name="T39" fmla="*/ 331 h 377"/>
                  <a:gd name="T40" fmla="*/ 140 w 277"/>
                  <a:gd name="T41" fmla="*/ 346 h 377"/>
                  <a:gd name="T42" fmla="*/ 193 w 277"/>
                  <a:gd name="T43" fmla="*/ 331 h 377"/>
                  <a:gd name="T44" fmla="*/ 232 w 277"/>
                  <a:gd name="T45" fmla="*/ 293 h 377"/>
                  <a:gd name="T46" fmla="*/ 246 w 277"/>
                  <a:gd name="T47" fmla="*/ 238 h 377"/>
                  <a:gd name="T48" fmla="*/ 215 w 277"/>
                  <a:gd name="T49" fmla="*/ 161 h 377"/>
                  <a:gd name="T50" fmla="*/ 140 w 277"/>
                  <a:gd name="T51" fmla="*/ 13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377">
                    <a:moveTo>
                      <a:pt x="277" y="0"/>
                    </a:moveTo>
                    <a:cubicBezTo>
                      <a:pt x="277" y="370"/>
                      <a:pt x="277" y="370"/>
                      <a:pt x="277" y="370"/>
                    </a:cubicBezTo>
                    <a:cubicBezTo>
                      <a:pt x="244" y="370"/>
                      <a:pt x="244" y="370"/>
                      <a:pt x="244" y="370"/>
                    </a:cubicBezTo>
                    <a:cubicBezTo>
                      <a:pt x="244" y="325"/>
                      <a:pt x="244" y="325"/>
                      <a:pt x="244" y="325"/>
                    </a:cubicBezTo>
                    <a:cubicBezTo>
                      <a:pt x="229" y="342"/>
                      <a:pt x="213" y="355"/>
                      <a:pt x="195" y="364"/>
                    </a:cubicBezTo>
                    <a:cubicBezTo>
                      <a:pt x="177" y="373"/>
                      <a:pt x="158" y="377"/>
                      <a:pt x="136" y="377"/>
                    </a:cubicBezTo>
                    <a:cubicBezTo>
                      <a:pt x="99" y="377"/>
                      <a:pt x="66" y="364"/>
                      <a:pt x="40" y="336"/>
                    </a:cubicBezTo>
                    <a:cubicBezTo>
                      <a:pt x="13" y="309"/>
                      <a:pt x="0" y="275"/>
                      <a:pt x="0" y="236"/>
                    </a:cubicBezTo>
                    <a:cubicBezTo>
                      <a:pt x="0" y="198"/>
                      <a:pt x="13" y="165"/>
                      <a:pt x="40" y="138"/>
                    </a:cubicBezTo>
                    <a:cubicBezTo>
                      <a:pt x="67" y="110"/>
                      <a:pt x="99" y="97"/>
                      <a:pt x="137" y="97"/>
                    </a:cubicBezTo>
                    <a:cubicBezTo>
                      <a:pt x="159" y="97"/>
                      <a:pt x="179" y="101"/>
                      <a:pt x="197" y="111"/>
                    </a:cubicBezTo>
                    <a:cubicBezTo>
                      <a:pt x="215" y="120"/>
                      <a:pt x="230" y="134"/>
                      <a:pt x="244" y="153"/>
                    </a:cubicBezTo>
                    <a:cubicBezTo>
                      <a:pt x="244" y="0"/>
                      <a:pt x="244" y="0"/>
                      <a:pt x="244" y="0"/>
                    </a:cubicBezTo>
                    <a:lnTo>
                      <a:pt x="277" y="0"/>
                    </a:lnTo>
                    <a:close/>
                    <a:moveTo>
                      <a:pt x="140" y="130"/>
                    </a:moveTo>
                    <a:cubicBezTo>
                      <a:pt x="121" y="130"/>
                      <a:pt x="103" y="134"/>
                      <a:pt x="87" y="144"/>
                    </a:cubicBezTo>
                    <a:cubicBezTo>
                      <a:pt x="71" y="153"/>
                      <a:pt x="58" y="166"/>
                      <a:pt x="49" y="183"/>
                    </a:cubicBezTo>
                    <a:cubicBezTo>
                      <a:pt x="39" y="200"/>
                      <a:pt x="34" y="218"/>
                      <a:pt x="34" y="237"/>
                    </a:cubicBezTo>
                    <a:cubicBezTo>
                      <a:pt x="34" y="256"/>
                      <a:pt x="39" y="274"/>
                      <a:pt x="49" y="291"/>
                    </a:cubicBezTo>
                    <a:cubicBezTo>
                      <a:pt x="58" y="308"/>
                      <a:pt x="71" y="322"/>
                      <a:pt x="88" y="331"/>
                    </a:cubicBezTo>
                    <a:cubicBezTo>
                      <a:pt x="104" y="341"/>
                      <a:pt x="121" y="346"/>
                      <a:pt x="140" y="346"/>
                    </a:cubicBezTo>
                    <a:cubicBezTo>
                      <a:pt x="159" y="346"/>
                      <a:pt x="177" y="341"/>
                      <a:pt x="193" y="331"/>
                    </a:cubicBezTo>
                    <a:cubicBezTo>
                      <a:pt x="210" y="322"/>
                      <a:pt x="223" y="309"/>
                      <a:pt x="232" y="293"/>
                    </a:cubicBezTo>
                    <a:cubicBezTo>
                      <a:pt x="241" y="277"/>
                      <a:pt x="246" y="259"/>
                      <a:pt x="246" y="238"/>
                    </a:cubicBezTo>
                    <a:cubicBezTo>
                      <a:pt x="246" y="207"/>
                      <a:pt x="236" y="182"/>
                      <a:pt x="215" y="161"/>
                    </a:cubicBezTo>
                    <a:cubicBezTo>
                      <a:pt x="195" y="140"/>
                      <a:pt x="170" y="130"/>
                      <a:pt x="14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a16="http://schemas.microsoft.com/office/drawing/2014/main" id="{671EC512-14E8-4FE6-AA7A-2C3198F2171B}"/>
                  </a:ext>
                </a:extLst>
              </p:cNvPr>
              <p:cNvSpPr>
                <a:spLocks noEditPoints="1"/>
              </p:cNvSpPr>
              <p:nvPr/>
            </p:nvSpPr>
            <p:spPr bwMode="auto">
              <a:xfrm>
                <a:off x="9690100" y="-1420813"/>
                <a:ext cx="349250" cy="560388"/>
              </a:xfrm>
              <a:custGeom>
                <a:avLst/>
                <a:gdLst>
                  <a:gd name="T0" fmla="*/ 0 w 226"/>
                  <a:gd name="T1" fmla="*/ 0 h 361"/>
                  <a:gd name="T2" fmla="*/ 72 w 226"/>
                  <a:gd name="T3" fmla="*/ 0 h 361"/>
                  <a:gd name="T4" fmla="*/ 156 w 226"/>
                  <a:gd name="T5" fmla="*/ 6 h 361"/>
                  <a:gd name="T6" fmla="*/ 206 w 226"/>
                  <a:gd name="T7" fmla="*/ 37 h 361"/>
                  <a:gd name="T8" fmla="*/ 226 w 226"/>
                  <a:gd name="T9" fmla="*/ 97 h 361"/>
                  <a:gd name="T10" fmla="*/ 207 w 226"/>
                  <a:gd name="T11" fmla="*/ 156 h 361"/>
                  <a:gd name="T12" fmla="*/ 154 w 226"/>
                  <a:gd name="T13" fmla="*/ 188 h 361"/>
                  <a:gd name="T14" fmla="*/ 62 w 226"/>
                  <a:gd name="T15" fmla="*/ 194 h 361"/>
                  <a:gd name="T16" fmla="*/ 36 w 226"/>
                  <a:gd name="T17" fmla="*/ 194 h 361"/>
                  <a:gd name="T18" fmla="*/ 36 w 226"/>
                  <a:gd name="T19" fmla="*/ 361 h 361"/>
                  <a:gd name="T20" fmla="*/ 0 w 226"/>
                  <a:gd name="T21" fmla="*/ 361 h 361"/>
                  <a:gd name="T22" fmla="*/ 0 w 226"/>
                  <a:gd name="T23" fmla="*/ 0 h 361"/>
                  <a:gd name="T24" fmla="*/ 36 w 226"/>
                  <a:gd name="T25" fmla="*/ 36 h 361"/>
                  <a:gd name="T26" fmla="*/ 36 w 226"/>
                  <a:gd name="T27" fmla="*/ 158 h 361"/>
                  <a:gd name="T28" fmla="*/ 98 w 226"/>
                  <a:gd name="T29" fmla="*/ 159 h 361"/>
                  <a:gd name="T30" fmla="*/ 152 w 226"/>
                  <a:gd name="T31" fmla="*/ 152 h 361"/>
                  <a:gd name="T32" fmla="*/ 179 w 226"/>
                  <a:gd name="T33" fmla="*/ 130 h 361"/>
                  <a:gd name="T34" fmla="*/ 188 w 226"/>
                  <a:gd name="T35" fmla="*/ 97 h 361"/>
                  <a:gd name="T36" fmla="*/ 179 w 226"/>
                  <a:gd name="T37" fmla="*/ 64 h 361"/>
                  <a:gd name="T38" fmla="*/ 153 w 226"/>
                  <a:gd name="T39" fmla="*/ 42 h 361"/>
                  <a:gd name="T40" fmla="*/ 100 w 226"/>
                  <a:gd name="T41" fmla="*/ 36 h 361"/>
                  <a:gd name="T42" fmla="*/ 36 w 226"/>
                  <a:gd name="T43" fmla="*/ 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361">
                    <a:moveTo>
                      <a:pt x="0" y="0"/>
                    </a:moveTo>
                    <a:cubicBezTo>
                      <a:pt x="72" y="0"/>
                      <a:pt x="72" y="0"/>
                      <a:pt x="72" y="0"/>
                    </a:cubicBezTo>
                    <a:cubicBezTo>
                      <a:pt x="113" y="0"/>
                      <a:pt x="141" y="2"/>
                      <a:pt x="156" y="6"/>
                    </a:cubicBezTo>
                    <a:cubicBezTo>
                      <a:pt x="176" y="11"/>
                      <a:pt x="193" y="21"/>
                      <a:pt x="206" y="37"/>
                    </a:cubicBezTo>
                    <a:cubicBezTo>
                      <a:pt x="219" y="53"/>
                      <a:pt x="226" y="73"/>
                      <a:pt x="226" y="97"/>
                    </a:cubicBezTo>
                    <a:cubicBezTo>
                      <a:pt x="226" y="121"/>
                      <a:pt x="219" y="141"/>
                      <a:pt x="207" y="156"/>
                    </a:cubicBezTo>
                    <a:cubicBezTo>
                      <a:pt x="194" y="172"/>
                      <a:pt x="176" y="182"/>
                      <a:pt x="154" y="188"/>
                    </a:cubicBezTo>
                    <a:cubicBezTo>
                      <a:pt x="138" y="192"/>
                      <a:pt x="107" y="194"/>
                      <a:pt x="62" y="194"/>
                    </a:cubicBezTo>
                    <a:cubicBezTo>
                      <a:pt x="36" y="194"/>
                      <a:pt x="36" y="194"/>
                      <a:pt x="36" y="194"/>
                    </a:cubicBezTo>
                    <a:cubicBezTo>
                      <a:pt x="36" y="361"/>
                      <a:pt x="36" y="361"/>
                      <a:pt x="36" y="361"/>
                    </a:cubicBezTo>
                    <a:cubicBezTo>
                      <a:pt x="0" y="361"/>
                      <a:pt x="0" y="361"/>
                      <a:pt x="0" y="361"/>
                    </a:cubicBezTo>
                    <a:cubicBezTo>
                      <a:pt x="0" y="0"/>
                      <a:pt x="0" y="0"/>
                      <a:pt x="0" y="0"/>
                    </a:cubicBezTo>
                    <a:close/>
                    <a:moveTo>
                      <a:pt x="36" y="36"/>
                    </a:moveTo>
                    <a:cubicBezTo>
                      <a:pt x="36" y="158"/>
                      <a:pt x="36" y="158"/>
                      <a:pt x="36" y="158"/>
                    </a:cubicBezTo>
                    <a:cubicBezTo>
                      <a:pt x="98" y="159"/>
                      <a:pt x="98" y="159"/>
                      <a:pt x="98" y="159"/>
                    </a:cubicBezTo>
                    <a:cubicBezTo>
                      <a:pt x="122" y="159"/>
                      <a:pt x="140" y="157"/>
                      <a:pt x="152" y="152"/>
                    </a:cubicBezTo>
                    <a:cubicBezTo>
                      <a:pt x="163" y="148"/>
                      <a:pt x="172" y="140"/>
                      <a:pt x="179" y="130"/>
                    </a:cubicBezTo>
                    <a:cubicBezTo>
                      <a:pt x="185" y="120"/>
                      <a:pt x="188" y="109"/>
                      <a:pt x="188" y="97"/>
                    </a:cubicBezTo>
                    <a:cubicBezTo>
                      <a:pt x="188" y="85"/>
                      <a:pt x="185" y="74"/>
                      <a:pt x="179" y="64"/>
                    </a:cubicBezTo>
                    <a:cubicBezTo>
                      <a:pt x="172" y="54"/>
                      <a:pt x="164" y="46"/>
                      <a:pt x="153" y="42"/>
                    </a:cubicBezTo>
                    <a:cubicBezTo>
                      <a:pt x="142" y="38"/>
                      <a:pt x="125" y="36"/>
                      <a:pt x="100" y="36"/>
                    </a:cubicBezTo>
                    <a:cubicBezTo>
                      <a:pt x="36" y="36"/>
                      <a:pt x="36" y="36"/>
                      <a:pt x="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309A406F-772F-4E13-B5D3-2740D820D265}"/>
                  </a:ext>
                </a:extLst>
              </p:cNvPr>
              <p:cNvSpPr>
                <a:spLocks noEditPoints="1"/>
              </p:cNvSpPr>
              <p:nvPr/>
            </p:nvSpPr>
            <p:spPr bwMode="auto">
              <a:xfrm>
                <a:off x="10123488" y="-1284288"/>
                <a:ext cx="431800" cy="434975"/>
              </a:xfrm>
              <a:custGeom>
                <a:avLst/>
                <a:gdLst>
                  <a:gd name="T0" fmla="*/ 278 w 278"/>
                  <a:gd name="T1" fmla="*/ 6 h 280"/>
                  <a:gd name="T2" fmla="*/ 278 w 278"/>
                  <a:gd name="T3" fmla="*/ 273 h 280"/>
                  <a:gd name="T4" fmla="*/ 244 w 278"/>
                  <a:gd name="T5" fmla="*/ 273 h 280"/>
                  <a:gd name="T6" fmla="*/ 244 w 278"/>
                  <a:gd name="T7" fmla="*/ 228 h 280"/>
                  <a:gd name="T8" fmla="*/ 196 w 278"/>
                  <a:gd name="T9" fmla="*/ 267 h 280"/>
                  <a:gd name="T10" fmla="*/ 137 w 278"/>
                  <a:gd name="T11" fmla="*/ 280 h 280"/>
                  <a:gd name="T12" fmla="*/ 40 w 278"/>
                  <a:gd name="T13" fmla="*/ 239 h 280"/>
                  <a:gd name="T14" fmla="*/ 0 w 278"/>
                  <a:gd name="T15" fmla="*/ 139 h 280"/>
                  <a:gd name="T16" fmla="*/ 41 w 278"/>
                  <a:gd name="T17" fmla="*/ 41 h 280"/>
                  <a:gd name="T18" fmla="*/ 138 w 278"/>
                  <a:gd name="T19" fmla="*/ 0 h 280"/>
                  <a:gd name="T20" fmla="*/ 197 w 278"/>
                  <a:gd name="T21" fmla="*/ 14 h 280"/>
                  <a:gd name="T22" fmla="*/ 244 w 278"/>
                  <a:gd name="T23" fmla="*/ 56 h 280"/>
                  <a:gd name="T24" fmla="*/ 244 w 278"/>
                  <a:gd name="T25" fmla="*/ 6 h 280"/>
                  <a:gd name="T26" fmla="*/ 278 w 278"/>
                  <a:gd name="T27" fmla="*/ 6 h 280"/>
                  <a:gd name="T28" fmla="*/ 141 w 278"/>
                  <a:gd name="T29" fmla="*/ 33 h 280"/>
                  <a:gd name="T30" fmla="*/ 88 w 278"/>
                  <a:gd name="T31" fmla="*/ 47 h 280"/>
                  <a:gd name="T32" fmla="*/ 49 w 278"/>
                  <a:gd name="T33" fmla="*/ 86 h 280"/>
                  <a:gd name="T34" fmla="*/ 35 w 278"/>
                  <a:gd name="T35" fmla="*/ 140 h 280"/>
                  <a:gd name="T36" fmla="*/ 49 w 278"/>
                  <a:gd name="T37" fmla="*/ 194 h 280"/>
                  <a:gd name="T38" fmla="*/ 88 w 278"/>
                  <a:gd name="T39" fmla="*/ 234 h 280"/>
                  <a:gd name="T40" fmla="*/ 141 w 278"/>
                  <a:gd name="T41" fmla="*/ 249 h 280"/>
                  <a:gd name="T42" fmla="*/ 194 w 278"/>
                  <a:gd name="T43" fmla="*/ 234 h 280"/>
                  <a:gd name="T44" fmla="*/ 233 w 278"/>
                  <a:gd name="T45" fmla="*/ 196 h 280"/>
                  <a:gd name="T46" fmla="*/ 246 w 278"/>
                  <a:gd name="T47" fmla="*/ 141 h 280"/>
                  <a:gd name="T48" fmla="*/ 216 w 278"/>
                  <a:gd name="T49" fmla="*/ 64 h 280"/>
                  <a:gd name="T50" fmla="*/ 141 w 278"/>
                  <a:gd name="T51" fmla="*/ 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280">
                    <a:moveTo>
                      <a:pt x="278" y="6"/>
                    </a:moveTo>
                    <a:cubicBezTo>
                      <a:pt x="278" y="273"/>
                      <a:pt x="278" y="273"/>
                      <a:pt x="278" y="273"/>
                    </a:cubicBezTo>
                    <a:cubicBezTo>
                      <a:pt x="244" y="273"/>
                      <a:pt x="244" y="273"/>
                      <a:pt x="244" y="273"/>
                    </a:cubicBezTo>
                    <a:cubicBezTo>
                      <a:pt x="244" y="228"/>
                      <a:pt x="244" y="228"/>
                      <a:pt x="244" y="228"/>
                    </a:cubicBezTo>
                    <a:cubicBezTo>
                      <a:pt x="230" y="245"/>
                      <a:pt x="214" y="258"/>
                      <a:pt x="196" y="267"/>
                    </a:cubicBezTo>
                    <a:cubicBezTo>
                      <a:pt x="178" y="276"/>
                      <a:pt x="158" y="280"/>
                      <a:pt x="137" y="280"/>
                    </a:cubicBezTo>
                    <a:cubicBezTo>
                      <a:pt x="99" y="280"/>
                      <a:pt x="67" y="267"/>
                      <a:pt x="40" y="239"/>
                    </a:cubicBezTo>
                    <a:cubicBezTo>
                      <a:pt x="14" y="212"/>
                      <a:pt x="0" y="178"/>
                      <a:pt x="0" y="139"/>
                    </a:cubicBezTo>
                    <a:cubicBezTo>
                      <a:pt x="0" y="101"/>
                      <a:pt x="14" y="68"/>
                      <a:pt x="41" y="41"/>
                    </a:cubicBezTo>
                    <a:cubicBezTo>
                      <a:pt x="68" y="13"/>
                      <a:pt x="100" y="0"/>
                      <a:pt x="138" y="0"/>
                    </a:cubicBezTo>
                    <a:cubicBezTo>
                      <a:pt x="160" y="0"/>
                      <a:pt x="180" y="4"/>
                      <a:pt x="197" y="14"/>
                    </a:cubicBezTo>
                    <a:cubicBezTo>
                      <a:pt x="215" y="23"/>
                      <a:pt x="231" y="37"/>
                      <a:pt x="244" y="56"/>
                    </a:cubicBezTo>
                    <a:cubicBezTo>
                      <a:pt x="244" y="6"/>
                      <a:pt x="244" y="6"/>
                      <a:pt x="244" y="6"/>
                    </a:cubicBezTo>
                    <a:cubicBezTo>
                      <a:pt x="278" y="6"/>
                      <a:pt x="278" y="6"/>
                      <a:pt x="278" y="6"/>
                    </a:cubicBezTo>
                    <a:close/>
                    <a:moveTo>
                      <a:pt x="141" y="33"/>
                    </a:moveTo>
                    <a:cubicBezTo>
                      <a:pt x="122" y="33"/>
                      <a:pt x="104" y="37"/>
                      <a:pt x="88" y="47"/>
                    </a:cubicBezTo>
                    <a:cubicBezTo>
                      <a:pt x="72" y="56"/>
                      <a:pt x="59" y="69"/>
                      <a:pt x="49" y="86"/>
                    </a:cubicBezTo>
                    <a:cubicBezTo>
                      <a:pt x="40" y="103"/>
                      <a:pt x="35" y="121"/>
                      <a:pt x="35" y="140"/>
                    </a:cubicBezTo>
                    <a:cubicBezTo>
                      <a:pt x="35" y="159"/>
                      <a:pt x="40" y="177"/>
                      <a:pt x="49" y="194"/>
                    </a:cubicBezTo>
                    <a:cubicBezTo>
                      <a:pt x="59" y="211"/>
                      <a:pt x="72" y="225"/>
                      <a:pt x="88" y="234"/>
                    </a:cubicBezTo>
                    <a:cubicBezTo>
                      <a:pt x="104" y="244"/>
                      <a:pt x="122" y="249"/>
                      <a:pt x="141" y="249"/>
                    </a:cubicBezTo>
                    <a:cubicBezTo>
                      <a:pt x="159" y="249"/>
                      <a:pt x="177" y="244"/>
                      <a:pt x="194" y="234"/>
                    </a:cubicBezTo>
                    <a:cubicBezTo>
                      <a:pt x="211" y="225"/>
                      <a:pt x="224" y="212"/>
                      <a:pt x="233" y="196"/>
                    </a:cubicBezTo>
                    <a:cubicBezTo>
                      <a:pt x="242" y="180"/>
                      <a:pt x="246" y="162"/>
                      <a:pt x="246" y="141"/>
                    </a:cubicBezTo>
                    <a:cubicBezTo>
                      <a:pt x="246" y="110"/>
                      <a:pt x="236" y="85"/>
                      <a:pt x="216" y="64"/>
                    </a:cubicBezTo>
                    <a:cubicBezTo>
                      <a:pt x="195" y="43"/>
                      <a:pt x="170" y="33"/>
                      <a:pt x="1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EAF2F255-8304-40CD-8686-DC4C42CF5536}"/>
                  </a:ext>
                </a:extLst>
              </p:cNvPr>
              <p:cNvSpPr>
                <a:spLocks/>
              </p:cNvSpPr>
              <p:nvPr/>
            </p:nvSpPr>
            <p:spPr bwMode="auto">
              <a:xfrm>
                <a:off x="10653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2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8" y="33"/>
                      <a:pt x="76" y="38"/>
                      <a:pt x="66" y="47"/>
                    </a:cubicBezTo>
                    <a:cubicBezTo>
                      <a:pt x="55" y="56"/>
                      <a:pt x="47" y="71"/>
                      <a:pt x="42"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6">
                <a:extLst>
                  <a:ext uri="{FF2B5EF4-FFF2-40B4-BE49-F238E27FC236}">
                    <a16:creationId xmlns:a16="http://schemas.microsoft.com/office/drawing/2014/main" id="{99BB0C15-7776-4405-8D0E-68E7DAB71C9C}"/>
                  </a:ext>
                </a:extLst>
              </p:cNvPr>
              <p:cNvSpPr>
                <a:spLocks/>
              </p:cNvSpPr>
              <p:nvPr/>
            </p:nvSpPr>
            <p:spPr bwMode="auto">
              <a:xfrm>
                <a:off x="10882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7">
                <a:extLst>
                  <a:ext uri="{FF2B5EF4-FFF2-40B4-BE49-F238E27FC236}">
                    <a16:creationId xmlns:a16="http://schemas.microsoft.com/office/drawing/2014/main" id="{48EF5AB2-8253-4903-9B14-39616A5D2234}"/>
                  </a:ext>
                </a:extLst>
              </p:cNvPr>
              <p:cNvSpPr>
                <a:spLocks/>
              </p:cNvSpPr>
              <p:nvPr/>
            </p:nvSpPr>
            <p:spPr bwMode="auto">
              <a:xfrm>
                <a:off x="11172825" y="-1284288"/>
                <a:ext cx="360363" cy="423863"/>
              </a:xfrm>
              <a:custGeom>
                <a:avLst/>
                <a:gdLst>
                  <a:gd name="T0" fmla="*/ 0 w 233"/>
                  <a:gd name="T1" fmla="*/ 6 h 273"/>
                  <a:gd name="T2" fmla="*/ 35 w 233"/>
                  <a:gd name="T3" fmla="*/ 6 h 273"/>
                  <a:gd name="T4" fmla="*/ 35 w 233"/>
                  <a:gd name="T5" fmla="*/ 54 h 273"/>
                  <a:gd name="T6" fmla="*/ 80 w 233"/>
                  <a:gd name="T7" fmla="*/ 13 h 273"/>
                  <a:gd name="T8" fmla="*/ 135 w 233"/>
                  <a:gd name="T9" fmla="*/ 0 h 273"/>
                  <a:gd name="T10" fmla="*/ 188 w 233"/>
                  <a:gd name="T11" fmla="*/ 15 h 273"/>
                  <a:gd name="T12" fmla="*/ 222 w 233"/>
                  <a:gd name="T13" fmla="*/ 56 h 273"/>
                  <a:gd name="T14" fmla="*/ 233 w 233"/>
                  <a:gd name="T15" fmla="*/ 136 h 273"/>
                  <a:gd name="T16" fmla="*/ 233 w 233"/>
                  <a:gd name="T17" fmla="*/ 273 h 273"/>
                  <a:gd name="T18" fmla="*/ 199 w 233"/>
                  <a:gd name="T19" fmla="*/ 273 h 273"/>
                  <a:gd name="T20" fmla="*/ 199 w 233"/>
                  <a:gd name="T21" fmla="*/ 146 h 273"/>
                  <a:gd name="T22" fmla="*/ 195 w 233"/>
                  <a:gd name="T23" fmla="*/ 84 h 273"/>
                  <a:gd name="T24" fmla="*/ 172 w 233"/>
                  <a:gd name="T25" fmla="*/ 45 h 273"/>
                  <a:gd name="T26" fmla="*/ 128 w 233"/>
                  <a:gd name="T27" fmla="*/ 31 h 273"/>
                  <a:gd name="T28" fmla="*/ 72 w 233"/>
                  <a:gd name="T29" fmla="*/ 52 h 273"/>
                  <a:gd name="T30" fmla="*/ 40 w 233"/>
                  <a:gd name="T31" fmla="*/ 103 h 273"/>
                  <a:gd name="T32" fmla="*/ 35 w 233"/>
                  <a:gd name="T33" fmla="*/ 176 h 273"/>
                  <a:gd name="T34" fmla="*/ 35 w 233"/>
                  <a:gd name="T35" fmla="*/ 273 h 273"/>
                  <a:gd name="T36" fmla="*/ 0 w 233"/>
                  <a:gd name="T37" fmla="*/ 273 h 273"/>
                  <a:gd name="T38" fmla="*/ 0 w 233"/>
                  <a:gd name="T39"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73">
                    <a:moveTo>
                      <a:pt x="0" y="6"/>
                    </a:moveTo>
                    <a:cubicBezTo>
                      <a:pt x="35" y="6"/>
                      <a:pt x="35" y="6"/>
                      <a:pt x="35" y="6"/>
                    </a:cubicBezTo>
                    <a:cubicBezTo>
                      <a:pt x="35" y="54"/>
                      <a:pt x="35" y="54"/>
                      <a:pt x="35" y="54"/>
                    </a:cubicBezTo>
                    <a:cubicBezTo>
                      <a:pt x="48" y="36"/>
                      <a:pt x="64" y="22"/>
                      <a:pt x="80" y="13"/>
                    </a:cubicBezTo>
                    <a:cubicBezTo>
                      <a:pt x="97" y="4"/>
                      <a:pt x="115" y="0"/>
                      <a:pt x="135" y="0"/>
                    </a:cubicBezTo>
                    <a:cubicBezTo>
                      <a:pt x="155" y="0"/>
                      <a:pt x="172" y="5"/>
                      <a:pt x="188" y="15"/>
                    </a:cubicBezTo>
                    <a:cubicBezTo>
                      <a:pt x="203" y="25"/>
                      <a:pt x="215" y="39"/>
                      <a:pt x="222" y="56"/>
                    </a:cubicBezTo>
                    <a:cubicBezTo>
                      <a:pt x="229" y="73"/>
                      <a:pt x="233" y="100"/>
                      <a:pt x="233" y="136"/>
                    </a:cubicBezTo>
                    <a:cubicBezTo>
                      <a:pt x="233" y="273"/>
                      <a:pt x="233" y="273"/>
                      <a:pt x="233" y="273"/>
                    </a:cubicBezTo>
                    <a:cubicBezTo>
                      <a:pt x="199" y="273"/>
                      <a:pt x="199" y="273"/>
                      <a:pt x="199" y="273"/>
                    </a:cubicBezTo>
                    <a:cubicBezTo>
                      <a:pt x="199" y="146"/>
                      <a:pt x="199" y="146"/>
                      <a:pt x="199" y="146"/>
                    </a:cubicBezTo>
                    <a:cubicBezTo>
                      <a:pt x="199" y="115"/>
                      <a:pt x="197" y="95"/>
                      <a:pt x="195" y="84"/>
                    </a:cubicBezTo>
                    <a:cubicBezTo>
                      <a:pt x="191" y="67"/>
                      <a:pt x="183" y="54"/>
                      <a:pt x="172" y="45"/>
                    </a:cubicBezTo>
                    <a:cubicBezTo>
                      <a:pt x="161" y="36"/>
                      <a:pt x="146" y="31"/>
                      <a:pt x="128" y="31"/>
                    </a:cubicBezTo>
                    <a:cubicBezTo>
                      <a:pt x="107" y="31"/>
                      <a:pt x="88" y="38"/>
                      <a:pt x="72" y="52"/>
                    </a:cubicBezTo>
                    <a:cubicBezTo>
                      <a:pt x="56" y="66"/>
                      <a:pt x="45" y="83"/>
                      <a:pt x="40" y="103"/>
                    </a:cubicBezTo>
                    <a:cubicBezTo>
                      <a:pt x="36" y="116"/>
                      <a:pt x="35" y="140"/>
                      <a:pt x="35" y="176"/>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8">
                <a:extLst>
                  <a:ext uri="{FF2B5EF4-FFF2-40B4-BE49-F238E27FC236}">
                    <a16:creationId xmlns:a16="http://schemas.microsoft.com/office/drawing/2014/main" id="{416BBD7E-04D1-4A4B-9AC5-C12F229273F2}"/>
                  </a:ext>
                </a:extLst>
              </p:cNvPr>
              <p:cNvSpPr>
                <a:spLocks noEditPoints="1"/>
              </p:cNvSpPr>
              <p:nvPr/>
            </p:nvSpPr>
            <p:spPr bwMode="auto">
              <a:xfrm>
                <a:off x="11626850" y="-1284288"/>
                <a:ext cx="428625" cy="434975"/>
              </a:xfrm>
              <a:custGeom>
                <a:avLst/>
                <a:gdLst>
                  <a:gd name="T0" fmla="*/ 238 w 276"/>
                  <a:gd name="T1" fmla="*/ 185 h 280"/>
                  <a:gd name="T2" fmla="*/ 267 w 276"/>
                  <a:gd name="T3" fmla="*/ 200 h 280"/>
                  <a:gd name="T4" fmla="*/ 234 w 276"/>
                  <a:gd name="T5" fmla="*/ 245 h 280"/>
                  <a:gd name="T6" fmla="*/ 192 w 276"/>
                  <a:gd name="T7" fmla="*/ 271 h 280"/>
                  <a:gd name="T8" fmla="*/ 139 w 276"/>
                  <a:gd name="T9" fmla="*/ 280 h 280"/>
                  <a:gd name="T10" fmla="*/ 37 w 276"/>
                  <a:gd name="T11" fmla="*/ 237 h 280"/>
                  <a:gd name="T12" fmla="*/ 0 w 276"/>
                  <a:gd name="T13" fmla="*/ 141 h 280"/>
                  <a:gd name="T14" fmla="*/ 32 w 276"/>
                  <a:gd name="T15" fmla="*/ 50 h 280"/>
                  <a:gd name="T16" fmla="*/ 137 w 276"/>
                  <a:gd name="T17" fmla="*/ 0 h 280"/>
                  <a:gd name="T18" fmla="*/ 246 w 276"/>
                  <a:gd name="T19" fmla="*/ 51 h 280"/>
                  <a:gd name="T20" fmla="*/ 276 w 276"/>
                  <a:gd name="T21" fmla="*/ 143 h 280"/>
                  <a:gd name="T22" fmla="*/ 36 w 276"/>
                  <a:gd name="T23" fmla="*/ 143 h 280"/>
                  <a:gd name="T24" fmla="*/ 65 w 276"/>
                  <a:gd name="T25" fmla="*/ 219 h 280"/>
                  <a:gd name="T26" fmla="*/ 136 w 276"/>
                  <a:gd name="T27" fmla="*/ 249 h 280"/>
                  <a:gd name="T28" fmla="*/ 176 w 276"/>
                  <a:gd name="T29" fmla="*/ 242 h 280"/>
                  <a:gd name="T30" fmla="*/ 209 w 276"/>
                  <a:gd name="T31" fmla="*/ 223 h 280"/>
                  <a:gd name="T32" fmla="*/ 238 w 276"/>
                  <a:gd name="T33" fmla="*/ 185 h 280"/>
                  <a:gd name="T34" fmla="*/ 238 w 276"/>
                  <a:gd name="T35" fmla="*/ 113 h 280"/>
                  <a:gd name="T36" fmla="*/ 218 w 276"/>
                  <a:gd name="T37" fmla="*/ 69 h 280"/>
                  <a:gd name="T38" fmla="*/ 183 w 276"/>
                  <a:gd name="T39" fmla="*/ 43 h 280"/>
                  <a:gd name="T40" fmla="*/ 138 w 276"/>
                  <a:gd name="T41" fmla="*/ 32 h 280"/>
                  <a:gd name="T42" fmla="*/ 70 w 276"/>
                  <a:gd name="T43" fmla="*/ 58 h 280"/>
                  <a:gd name="T44" fmla="*/ 39 w 276"/>
                  <a:gd name="T45" fmla="*/ 113 h 280"/>
                  <a:gd name="T46" fmla="*/ 238 w 276"/>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0">
                    <a:moveTo>
                      <a:pt x="238" y="185"/>
                    </a:moveTo>
                    <a:cubicBezTo>
                      <a:pt x="267" y="200"/>
                      <a:pt x="267" y="200"/>
                      <a:pt x="267" y="200"/>
                    </a:cubicBezTo>
                    <a:cubicBezTo>
                      <a:pt x="257" y="219"/>
                      <a:pt x="246" y="234"/>
                      <a:pt x="234" y="245"/>
                    </a:cubicBezTo>
                    <a:cubicBezTo>
                      <a:pt x="222" y="257"/>
                      <a:pt x="208" y="265"/>
                      <a:pt x="192" y="271"/>
                    </a:cubicBezTo>
                    <a:cubicBezTo>
                      <a:pt x="177" y="277"/>
                      <a:pt x="159" y="280"/>
                      <a:pt x="139" y="280"/>
                    </a:cubicBezTo>
                    <a:cubicBezTo>
                      <a:pt x="96" y="280"/>
                      <a:pt x="62" y="266"/>
                      <a:pt x="37" y="237"/>
                    </a:cubicBezTo>
                    <a:cubicBezTo>
                      <a:pt x="13" y="209"/>
                      <a:pt x="0" y="177"/>
                      <a:pt x="0" y="141"/>
                    </a:cubicBezTo>
                    <a:cubicBezTo>
                      <a:pt x="0" y="107"/>
                      <a:pt x="11" y="77"/>
                      <a:pt x="32" y="50"/>
                    </a:cubicBezTo>
                    <a:cubicBezTo>
                      <a:pt x="58" y="16"/>
                      <a:pt x="93" y="0"/>
                      <a:pt x="137" y="0"/>
                    </a:cubicBezTo>
                    <a:cubicBezTo>
                      <a:pt x="183" y="0"/>
                      <a:pt x="219" y="17"/>
                      <a:pt x="246" y="51"/>
                    </a:cubicBezTo>
                    <a:cubicBezTo>
                      <a:pt x="266" y="76"/>
                      <a:pt x="275" y="106"/>
                      <a:pt x="276" y="143"/>
                    </a:cubicBezTo>
                    <a:cubicBezTo>
                      <a:pt x="36" y="143"/>
                      <a:pt x="36" y="143"/>
                      <a:pt x="36" y="143"/>
                    </a:cubicBezTo>
                    <a:cubicBezTo>
                      <a:pt x="36" y="174"/>
                      <a:pt x="46" y="199"/>
                      <a:pt x="65" y="219"/>
                    </a:cubicBezTo>
                    <a:cubicBezTo>
                      <a:pt x="85" y="239"/>
                      <a:pt x="108" y="249"/>
                      <a:pt x="136" y="249"/>
                    </a:cubicBezTo>
                    <a:cubicBezTo>
                      <a:pt x="150" y="249"/>
                      <a:pt x="163" y="246"/>
                      <a:pt x="176" y="242"/>
                    </a:cubicBezTo>
                    <a:cubicBezTo>
                      <a:pt x="189" y="237"/>
                      <a:pt x="200" y="231"/>
                      <a:pt x="209" y="223"/>
                    </a:cubicBezTo>
                    <a:cubicBezTo>
                      <a:pt x="218" y="215"/>
                      <a:pt x="228" y="202"/>
                      <a:pt x="238" y="185"/>
                    </a:cubicBezTo>
                    <a:close/>
                    <a:moveTo>
                      <a:pt x="238" y="113"/>
                    </a:moveTo>
                    <a:cubicBezTo>
                      <a:pt x="233" y="95"/>
                      <a:pt x="227" y="80"/>
                      <a:pt x="218" y="69"/>
                    </a:cubicBezTo>
                    <a:cubicBezTo>
                      <a:pt x="209" y="58"/>
                      <a:pt x="198" y="49"/>
                      <a:pt x="183" y="43"/>
                    </a:cubicBezTo>
                    <a:cubicBezTo>
                      <a:pt x="169" y="36"/>
                      <a:pt x="154" y="32"/>
                      <a:pt x="138" y="32"/>
                    </a:cubicBezTo>
                    <a:cubicBezTo>
                      <a:pt x="112" y="32"/>
                      <a:pt x="89" y="41"/>
                      <a:pt x="70" y="58"/>
                    </a:cubicBezTo>
                    <a:cubicBezTo>
                      <a:pt x="57" y="70"/>
                      <a:pt x="46" y="88"/>
                      <a:pt x="39" y="113"/>
                    </a:cubicBezTo>
                    <a:cubicBezTo>
                      <a:pt x="238" y="113"/>
                      <a:pt x="238" y="113"/>
                      <a:pt x="238"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9">
                <a:extLst>
                  <a:ext uri="{FF2B5EF4-FFF2-40B4-BE49-F238E27FC236}">
                    <a16:creationId xmlns:a16="http://schemas.microsoft.com/office/drawing/2014/main" id="{8B730E85-CF29-4C01-BAB7-02AFD4CDE650}"/>
                  </a:ext>
                </a:extLst>
              </p:cNvPr>
              <p:cNvSpPr>
                <a:spLocks/>
              </p:cNvSpPr>
              <p:nvPr/>
            </p:nvSpPr>
            <p:spPr bwMode="auto">
              <a:xfrm>
                <a:off x="12133263" y="-1284288"/>
                <a:ext cx="209550" cy="423863"/>
              </a:xfrm>
              <a:custGeom>
                <a:avLst/>
                <a:gdLst>
                  <a:gd name="T0" fmla="*/ 0 w 135"/>
                  <a:gd name="T1" fmla="*/ 6 h 273"/>
                  <a:gd name="T2" fmla="*/ 35 w 135"/>
                  <a:gd name="T3" fmla="*/ 6 h 273"/>
                  <a:gd name="T4" fmla="*/ 35 w 135"/>
                  <a:gd name="T5" fmla="*/ 45 h 273"/>
                  <a:gd name="T6" fmla="*/ 68 w 135"/>
                  <a:gd name="T7" fmla="*/ 11 h 273"/>
                  <a:gd name="T8" fmla="*/ 104 w 135"/>
                  <a:gd name="T9" fmla="*/ 0 h 273"/>
                  <a:gd name="T10" fmla="*/ 135 w 135"/>
                  <a:gd name="T11" fmla="*/ 9 h 273"/>
                  <a:gd name="T12" fmla="*/ 117 w 135"/>
                  <a:gd name="T13" fmla="*/ 38 h 273"/>
                  <a:gd name="T14" fmla="*/ 99 w 135"/>
                  <a:gd name="T15" fmla="*/ 33 h 273"/>
                  <a:gd name="T16" fmla="*/ 65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5" y="30"/>
                      <a:pt x="56" y="19"/>
                      <a:pt x="68" y="11"/>
                    </a:cubicBezTo>
                    <a:cubicBezTo>
                      <a:pt x="80" y="3"/>
                      <a:pt x="92" y="0"/>
                      <a:pt x="104" y="0"/>
                    </a:cubicBezTo>
                    <a:cubicBezTo>
                      <a:pt x="114" y="0"/>
                      <a:pt x="124" y="3"/>
                      <a:pt x="135" y="9"/>
                    </a:cubicBezTo>
                    <a:cubicBezTo>
                      <a:pt x="117" y="38"/>
                      <a:pt x="117" y="38"/>
                      <a:pt x="117" y="38"/>
                    </a:cubicBezTo>
                    <a:cubicBezTo>
                      <a:pt x="110" y="34"/>
                      <a:pt x="103" y="33"/>
                      <a:pt x="99" y="33"/>
                    </a:cubicBezTo>
                    <a:cubicBezTo>
                      <a:pt x="87" y="33"/>
                      <a:pt x="76" y="38"/>
                      <a:pt x="65"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85432450"/>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585C-F55B-4AB1-BAC6-680CD21788C6}"/>
              </a:ext>
            </a:extLst>
          </p:cNvPr>
          <p:cNvSpPr>
            <a:spLocks noGrp="1"/>
          </p:cNvSpPr>
          <p:nvPr>
            <p:ph type="title" hasCustomPrompt="1"/>
          </p:nvPr>
        </p:nvSpPr>
        <p:spPr>
          <a:xfrm>
            <a:off x="358775" y="358774"/>
            <a:ext cx="2598738" cy="1081089"/>
          </a:xfrm>
        </p:spPr>
        <p:txBody>
          <a:bodyPr/>
          <a:lstStyle/>
          <a:p>
            <a:r>
              <a:rPr lang="en-US" noProof="0" dirty="0"/>
              <a:t>Click to add title</a:t>
            </a:r>
            <a:endParaRPr lang="en-US" dirty="0"/>
          </a:p>
        </p:txBody>
      </p:sp>
      <p:sp>
        <p:nvSpPr>
          <p:cNvPr id="3" name="Slide Number Placeholder 2">
            <a:extLst>
              <a:ext uri="{FF2B5EF4-FFF2-40B4-BE49-F238E27FC236}">
                <a16:creationId xmlns:a16="http://schemas.microsoft.com/office/drawing/2014/main" id="{16ED7CD5-A6B5-4E05-84C5-391B04E4E8AF}"/>
              </a:ext>
            </a:extLst>
          </p:cNvPr>
          <p:cNvSpPr>
            <a:spLocks noGrp="1"/>
          </p:cNvSpPr>
          <p:nvPr>
            <p:ph type="sldNum" sz="quarter" idx="10"/>
          </p:nvPr>
        </p:nvSpPr>
        <p:spPr/>
        <p:txBody>
          <a:bodyPr/>
          <a:lstStyle/>
          <a:p>
            <a:r>
              <a:rPr lang="en-US" b="1" dirty="0"/>
              <a:t> </a:t>
            </a:r>
          </a:p>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B79318F1-F29C-463A-8F53-BD685C29A146}"/>
              </a:ext>
            </a:extLst>
          </p:cNvPr>
          <p:cNvSpPr>
            <a:spLocks noGrp="1"/>
          </p:cNvSpPr>
          <p:nvPr>
            <p:ph type="dt" sz="half" idx="11"/>
          </p:nvPr>
        </p:nvSpPr>
        <p:spPr/>
        <p:txBody>
          <a:bodyPr/>
          <a:lstStyle/>
          <a:p>
            <a:fld id="{95C1503F-0189-4F58-AA26-B4E0928F618B}" type="datetime4">
              <a:rPr lang="en-US" smtClean="0"/>
              <a:t>June 29, 2022</a:t>
            </a:fld>
            <a:endParaRPr lang="en-US" dirty="0"/>
          </a:p>
        </p:txBody>
      </p:sp>
      <p:sp>
        <p:nvSpPr>
          <p:cNvPr id="5" name="Footer Placeholder 4">
            <a:extLst>
              <a:ext uri="{FF2B5EF4-FFF2-40B4-BE49-F238E27FC236}">
                <a16:creationId xmlns:a16="http://schemas.microsoft.com/office/drawing/2014/main" id="{A7AE88D4-C165-42DA-8413-83921BD9C29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526965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ED7CD5-A6B5-4E05-84C5-391B04E4E8AF}"/>
              </a:ext>
            </a:extLst>
          </p:cNvPr>
          <p:cNvSpPr>
            <a:spLocks noGrp="1"/>
          </p:cNvSpPr>
          <p:nvPr>
            <p:ph type="sldNum" sz="quarter" idx="1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B79318F1-F29C-463A-8F53-BD685C29A146}"/>
              </a:ext>
            </a:extLst>
          </p:cNvPr>
          <p:cNvSpPr>
            <a:spLocks noGrp="1"/>
          </p:cNvSpPr>
          <p:nvPr>
            <p:ph type="dt" sz="half" idx="11"/>
          </p:nvPr>
        </p:nvSpPr>
        <p:spPr/>
        <p:txBody>
          <a:bodyPr/>
          <a:lstStyle/>
          <a:p>
            <a:fld id="{D6549C11-149E-4905-B44D-CAE83F402DD7}" type="datetime4">
              <a:rPr lang="en-US" smtClean="0"/>
              <a:t>June 29, 2022</a:t>
            </a:fld>
            <a:endParaRPr lang="en-US" dirty="0"/>
          </a:p>
        </p:txBody>
      </p:sp>
      <p:sp>
        <p:nvSpPr>
          <p:cNvPr id="5" name="Footer Placeholder 4">
            <a:extLst>
              <a:ext uri="{FF2B5EF4-FFF2-40B4-BE49-F238E27FC236}">
                <a16:creationId xmlns:a16="http://schemas.microsoft.com/office/drawing/2014/main" id="{A7AE88D4-C165-42DA-8413-83921BD9C294}"/>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76062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Personal informatio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0C65AFA-C291-49BE-B4DE-A89C9D195F10}"/>
              </a:ext>
            </a:extLst>
          </p:cNvPr>
          <p:cNvSpPr/>
          <p:nvPr userDrawn="1"/>
        </p:nvSpPr>
        <p:spPr>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8" name="Date Placeholder 4">
            <a:extLst>
              <a:ext uri="{FF2B5EF4-FFF2-40B4-BE49-F238E27FC236}">
                <a16:creationId xmlns:a16="http://schemas.microsoft.com/office/drawing/2014/main" id="{C150E9A9-4C3C-4545-B034-ADD4FC88BA8F}"/>
              </a:ext>
            </a:extLst>
          </p:cNvPr>
          <p:cNvSpPr>
            <a:spLocks noGrp="1"/>
          </p:cNvSpPr>
          <p:nvPr>
            <p:ph type="dt" sz="half" idx="20"/>
          </p:nvPr>
        </p:nvSpPr>
        <p:spPr>
          <a:xfrm>
            <a:off x="0" y="6900570"/>
            <a:ext cx="0" cy="0"/>
          </a:xfrm>
        </p:spPr>
        <p:txBody>
          <a:bodyPr/>
          <a:lstStyle>
            <a:lvl1pPr>
              <a:defRPr sz="100">
                <a:noFill/>
              </a:defRPr>
            </a:lvl1pPr>
          </a:lstStyle>
          <a:p>
            <a:fld id="{E8CE612D-AF4C-476B-BA20-3A79C28219CE}" type="datetime4">
              <a:rPr lang="en-US" smtClean="0"/>
              <a:t>June 29, 2022</a:t>
            </a:fld>
            <a:endParaRPr lang="en-US" dirty="0"/>
          </a:p>
        </p:txBody>
      </p:sp>
      <p:sp>
        <p:nvSpPr>
          <p:cNvPr id="12" name="Footer Placeholder 6">
            <a:extLst>
              <a:ext uri="{FF2B5EF4-FFF2-40B4-BE49-F238E27FC236}">
                <a16:creationId xmlns:a16="http://schemas.microsoft.com/office/drawing/2014/main" id="{BE589E0A-86B3-4F3F-8A95-97CD84A2D76A}"/>
              </a:ext>
            </a:extLst>
          </p:cNvPr>
          <p:cNvSpPr>
            <a:spLocks noGrp="1"/>
          </p:cNvSpPr>
          <p:nvPr>
            <p:ph type="ftr" sz="quarter" idx="21"/>
          </p:nvPr>
        </p:nvSpPr>
        <p:spPr>
          <a:xfrm>
            <a:off x="0" y="6900570"/>
            <a:ext cx="0" cy="0"/>
          </a:xfrm>
        </p:spPr>
        <p:txBody>
          <a:bodyPr/>
          <a:lstStyle>
            <a:lvl1pPr>
              <a:defRPr sz="100">
                <a:noFill/>
              </a:defRPr>
            </a:lvl1pPr>
          </a:lstStyle>
          <a:p>
            <a:endParaRPr lang="en-US" dirty="0"/>
          </a:p>
        </p:txBody>
      </p:sp>
      <p:sp>
        <p:nvSpPr>
          <p:cNvPr id="13" name="Slide Number Placeholder 7">
            <a:extLst>
              <a:ext uri="{FF2B5EF4-FFF2-40B4-BE49-F238E27FC236}">
                <a16:creationId xmlns:a16="http://schemas.microsoft.com/office/drawing/2014/main" id="{4A149795-FC79-4D01-8899-CFB0843996A1}"/>
              </a:ext>
            </a:extLst>
          </p:cNvPr>
          <p:cNvSpPr>
            <a:spLocks noGrp="1"/>
          </p:cNvSpPr>
          <p:nvPr>
            <p:ph type="sldNum" sz="quarter" idx="22"/>
          </p:nvPr>
        </p:nvSpPr>
        <p:spPr>
          <a:xfrm>
            <a:off x="0" y="6900570"/>
            <a:ext cx="0" cy="0"/>
          </a:xfrm>
        </p:spPr>
        <p:txBody>
          <a:bodyPr/>
          <a:lstStyle>
            <a:lvl1pPr>
              <a:defRPr sz="100">
                <a:noFill/>
              </a:defRPr>
            </a:lvl1pPr>
          </a:lstStyle>
          <a:p>
            <a:fld id="{24C8C45C-947F-4981-8B3F-4F32E973C901}" type="slidenum">
              <a:rPr lang="en-US" smtClean="0"/>
              <a:pPr/>
              <a:t>‹#›</a:t>
            </a:fld>
            <a:endParaRPr lang="en-US" dirty="0"/>
          </a:p>
        </p:txBody>
      </p:sp>
      <p:sp>
        <p:nvSpPr>
          <p:cNvPr id="24" name="Title 1">
            <a:extLst>
              <a:ext uri="{FF2B5EF4-FFF2-40B4-BE49-F238E27FC236}">
                <a16:creationId xmlns:a16="http://schemas.microsoft.com/office/drawing/2014/main" id="{8D6F4060-5968-45DB-87B1-EC87F76C0389}"/>
              </a:ext>
            </a:extLst>
          </p:cNvPr>
          <p:cNvSpPr>
            <a:spLocks noGrp="1"/>
          </p:cNvSpPr>
          <p:nvPr>
            <p:ph type="title" hasCustomPrompt="1"/>
          </p:nvPr>
        </p:nvSpPr>
        <p:spPr>
          <a:xfrm>
            <a:off x="360000" y="719137"/>
            <a:ext cx="7885840" cy="4338637"/>
          </a:xfrm>
        </p:spPr>
        <p:txBody>
          <a:bodyPr>
            <a:noAutofit/>
          </a:bodyPr>
          <a:lstStyle>
            <a:lvl1pPr>
              <a:lnSpc>
                <a:spcPct val="83000"/>
              </a:lnSpc>
              <a:defRPr sz="8000">
                <a:solidFill>
                  <a:schemeClr val="bg1"/>
                </a:solidFill>
              </a:defRPr>
            </a:lvl1pPr>
          </a:lstStyle>
          <a:p>
            <a:r>
              <a:rPr lang="en-US" dirty="0"/>
              <a:t>Click to add title</a:t>
            </a:r>
          </a:p>
        </p:txBody>
      </p:sp>
      <p:sp>
        <p:nvSpPr>
          <p:cNvPr id="2" name="text" descr="{&quot;templafy&quot;:{&quot;binding&quot;:&quot;UserProfile.Name&quot;,&quot;type&quot;:&quot;text&quot;}}" title="UserProfile.Name">
            <a:extLst>
              <a:ext uri="{FF2B5EF4-FFF2-40B4-BE49-F238E27FC236}">
                <a16:creationId xmlns:a16="http://schemas.microsoft.com/office/drawing/2014/main" id="{3FF3707F-2986-477D-80B2-F84CD280B3A3}"/>
              </a:ext>
            </a:extLst>
          </p:cNvPr>
          <p:cNvSpPr txBox="1"/>
          <p:nvPr userDrawn="1"/>
        </p:nvSpPr>
        <p:spPr>
          <a:xfrm>
            <a:off x="10210787" y="721519"/>
            <a:ext cx="1627200" cy="177773"/>
          </a:xfrm>
          <a:prstGeom prst="rect">
            <a:avLst/>
          </a:prstGeom>
          <a:noFill/>
        </p:spPr>
        <p:txBody>
          <a:bodyPr wrap="square" lIns="0" tIns="0" rIns="0" bIns="0" rtlCol="0">
            <a:noAutofit/>
          </a:bodyPr>
          <a:lstStyle/>
          <a:p>
            <a:pPr algn="r"/>
            <a:endParaRPr lang="en-US" sz="1000" dirty="0">
              <a:solidFill>
                <a:schemeClr val="bg1"/>
              </a:solidFill>
            </a:endParaRPr>
          </a:p>
        </p:txBody>
      </p:sp>
      <p:sp>
        <p:nvSpPr>
          <p:cNvPr id="23" name="text" descr="{&quot;templafy&quot;:{&quot;binding&quot;:&quot;UserProfile.Mail&quot;,&quot;type&quot;:&quot;text&quot;}}" title="UserProfile.Mail">
            <a:extLst>
              <a:ext uri="{FF2B5EF4-FFF2-40B4-BE49-F238E27FC236}">
                <a16:creationId xmlns:a16="http://schemas.microsoft.com/office/drawing/2014/main" id="{3FF2D3F2-8A23-4DC0-8AEC-7F08AB409951}"/>
              </a:ext>
            </a:extLst>
          </p:cNvPr>
          <p:cNvSpPr txBox="1"/>
          <p:nvPr userDrawn="1"/>
        </p:nvSpPr>
        <p:spPr>
          <a:xfrm>
            <a:off x="10210787" y="877153"/>
            <a:ext cx="1627200" cy="177773"/>
          </a:xfrm>
          <a:prstGeom prst="rect">
            <a:avLst/>
          </a:prstGeom>
          <a:noFill/>
        </p:spPr>
        <p:txBody>
          <a:bodyPr wrap="square" lIns="0" tIns="0" rIns="0" bIns="0" rtlCol="0">
            <a:noAutofit/>
          </a:bodyPr>
          <a:lstStyle/>
          <a:p>
            <a:pPr algn="r"/>
            <a:endParaRPr lang="en-US" sz="1000" dirty="0">
              <a:solidFill>
                <a:schemeClr val="bg1"/>
              </a:solidFill>
            </a:endParaRPr>
          </a:p>
        </p:txBody>
      </p:sp>
      <p:sp>
        <p:nvSpPr>
          <p:cNvPr id="26" name="text" descr="{&quot;templafy&quot;:{&quot;binding&quot;:&quot;UserProfile.Mobile&quot;,&quot;type&quot;:&quot;text&quot;}}" title="UserProfile.Mobile">
            <a:extLst>
              <a:ext uri="{FF2B5EF4-FFF2-40B4-BE49-F238E27FC236}">
                <a16:creationId xmlns:a16="http://schemas.microsoft.com/office/drawing/2014/main" id="{527EDEE7-A984-499F-8247-3C4C7A14C47B}"/>
              </a:ext>
            </a:extLst>
          </p:cNvPr>
          <p:cNvSpPr txBox="1"/>
          <p:nvPr userDrawn="1"/>
        </p:nvSpPr>
        <p:spPr>
          <a:xfrm>
            <a:off x="10210787" y="1023235"/>
            <a:ext cx="1627200" cy="177773"/>
          </a:xfrm>
          <a:prstGeom prst="rect">
            <a:avLst/>
          </a:prstGeom>
          <a:noFill/>
        </p:spPr>
        <p:txBody>
          <a:bodyPr wrap="square" lIns="0" tIns="0" rIns="0" bIns="0" rtlCol="0">
            <a:noAutofit/>
          </a:bodyPr>
          <a:lstStyle/>
          <a:p>
            <a:pPr algn="r"/>
            <a:endParaRPr lang="en-US" sz="1000" dirty="0">
              <a:solidFill>
                <a:schemeClr val="bg1"/>
              </a:solidFill>
            </a:endParaRPr>
          </a:p>
        </p:txBody>
      </p:sp>
      <p:sp>
        <p:nvSpPr>
          <p:cNvPr id="27" name="text" descr="{&quot;templafy&quot;:{&quot;binding&quot;:&quot;UserProfile.Office.Name&quot;,&quot;type&quot;:&quot;text&quot;}}" title="UserProfile.Office.Name">
            <a:extLst>
              <a:ext uri="{FF2B5EF4-FFF2-40B4-BE49-F238E27FC236}">
                <a16:creationId xmlns:a16="http://schemas.microsoft.com/office/drawing/2014/main" id="{12C6CF0B-1794-4817-AAA5-F5031344E38F}"/>
              </a:ext>
            </a:extLst>
          </p:cNvPr>
          <p:cNvSpPr txBox="1"/>
          <p:nvPr userDrawn="1"/>
        </p:nvSpPr>
        <p:spPr>
          <a:xfrm>
            <a:off x="9837737" y="1399980"/>
            <a:ext cx="2000250" cy="160086"/>
          </a:xfrm>
          <a:prstGeom prst="rect">
            <a:avLst/>
          </a:prstGeom>
          <a:noFill/>
        </p:spPr>
        <p:txBody>
          <a:bodyPr wrap="square" lIns="0" tIns="0" rIns="0" bIns="0" rtlCol="0">
            <a:noAutofit/>
          </a:bodyPr>
          <a:lstStyle/>
          <a:p>
            <a:pPr lvl="0" algn="r"/>
            <a:endParaRPr lang="en-US" sz="1200" b="1" dirty="0">
              <a:solidFill>
                <a:schemeClr val="bg1"/>
              </a:solidFill>
            </a:endParaRPr>
          </a:p>
        </p:txBody>
      </p:sp>
      <p:sp>
        <p:nvSpPr>
          <p:cNvPr id="28" name="text" descr="{&quot;templafy&quot;:{&quot;binding&quot;:&quot;UserProfile.Office.Address&quot;,&quot;type&quot;:&quot;text&quot;}}" title="UserProfile.Office.Address">
            <a:extLst>
              <a:ext uri="{FF2B5EF4-FFF2-40B4-BE49-F238E27FC236}">
                <a16:creationId xmlns:a16="http://schemas.microsoft.com/office/drawing/2014/main" id="{0CD73DF2-5CF8-45DB-B27B-02E464D4C269}"/>
              </a:ext>
            </a:extLst>
          </p:cNvPr>
          <p:cNvSpPr txBox="1"/>
          <p:nvPr userDrawn="1"/>
        </p:nvSpPr>
        <p:spPr>
          <a:xfrm>
            <a:off x="9837737" y="1599807"/>
            <a:ext cx="2000250" cy="152400"/>
          </a:xfrm>
          <a:prstGeom prst="rect">
            <a:avLst/>
          </a:prstGeom>
          <a:noFill/>
        </p:spPr>
        <p:txBody>
          <a:bodyPr wrap="square" lIns="0" tIns="0" rIns="0" bIns="0" rtlCol="0">
            <a:noAutofit/>
          </a:bodyPr>
          <a:lstStyle/>
          <a:p>
            <a:pPr lvl="0" algn="r"/>
            <a:endParaRPr lang="en-US" sz="1000" dirty="0">
              <a:solidFill>
                <a:schemeClr val="bg1"/>
              </a:solidFill>
            </a:endParaRPr>
          </a:p>
        </p:txBody>
      </p:sp>
      <p:pic>
        <p:nvPicPr>
          <p:cNvPr id="16" name="Logo">
            <a:extLst>
              <a:ext uri="{FF2B5EF4-FFF2-40B4-BE49-F238E27FC236}">
                <a16:creationId xmlns:a16="http://schemas.microsoft.com/office/drawing/2014/main" id="{52A591FB-EB96-4E7C-8910-3E3D7BFF2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5" name="Subtitle 2">
            <a:extLst>
              <a:ext uri="{FF2B5EF4-FFF2-40B4-BE49-F238E27FC236}">
                <a16:creationId xmlns:a16="http://schemas.microsoft.com/office/drawing/2014/main" id="{F67709FE-EA8D-4ADD-B1C0-284EFD55CAB5}"/>
              </a:ext>
            </a:extLst>
          </p:cNvPr>
          <p:cNvSpPr>
            <a:spLocks noGrp="1"/>
          </p:cNvSpPr>
          <p:nvPr>
            <p:ph type="subTitle" idx="1" hasCustomPrompt="1"/>
          </p:nvPr>
        </p:nvSpPr>
        <p:spPr>
          <a:xfrm>
            <a:off x="358776" y="4697775"/>
            <a:ext cx="7887064" cy="360000"/>
          </a:xfrm>
        </p:spPr>
        <p:txBody>
          <a:bodyPr anchor="b" anchorCtr="0"/>
          <a:lstStyle>
            <a:lvl1pPr marL="0" indent="0" algn="l">
              <a:spcBef>
                <a:spcPts val="0"/>
              </a:spcBef>
              <a:buFont typeface="Arial" panose="020B0604020202020204" pitchFamily="34" charset="0"/>
              <a:buChar char="​"/>
              <a:defRPr sz="2000" b="0">
                <a:solidFill>
                  <a:schemeClr val="bg1"/>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17" name="date" descr="{&quot;templafy&quot;:{&quot;type&quot;:&quot;date&quot;,&quot;binding&quot;:&quot;Form.Date&quot;,&quot;format&quot;:&quot;{{DateFormats.GeneralDate}}&quot;}}" title="Form.Date">
            <a:extLst>
              <a:ext uri="{FF2B5EF4-FFF2-40B4-BE49-F238E27FC236}">
                <a16:creationId xmlns:a16="http://schemas.microsoft.com/office/drawing/2014/main" id="{25CBF469-4DD1-4786-9D0A-15705D5145E8}"/>
              </a:ext>
            </a:extLst>
          </p:cNvPr>
          <p:cNvSpPr txBox="1">
            <a:spLocks/>
          </p:cNvSpPr>
          <p:nvPr userDrawn="1"/>
        </p:nvSpPr>
        <p:spPr bwMode="white">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tx1"/>
              </a:solidFill>
              <a:latin typeface="+mj-lt"/>
            </a:endParaRPr>
          </a:p>
        </p:txBody>
      </p:sp>
      <p:sp>
        <p:nvSpPr>
          <p:cNvPr id="18" name="omnidocs.com">
            <a:extLst>
              <a:ext uri="{FF2B5EF4-FFF2-40B4-BE49-F238E27FC236}">
                <a16:creationId xmlns:a16="http://schemas.microsoft.com/office/drawing/2014/main" id="{79918DEE-2265-4642-9383-5462C7B58345}"/>
              </a:ext>
            </a:extLst>
          </p:cNvPr>
          <p:cNvSpPr txBox="1">
            <a:spLocks/>
          </p:cNvSpPr>
          <p:nvPr userDrawn="1"/>
        </p:nvSpPr>
        <p:spPr bwMode="white">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FFFFFF"/>
          </a:solidFill>
        </p:spPr>
        <p:txBody>
          <a:bodyPr wrap="square">
            <a:noAutofit/>
          </a:bodyPr>
          <a:lstStyle>
            <a:lvl1pPr marL="0" indent="0" algn="l" defTabSz="914400" rtl="0" eaLnBrk="1" latinLnBrk="0" hangingPunct="1">
              <a:lnSpc>
                <a:spcPct val="100000"/>
              </a:lnSpc>
              <a:spcBef>
                <a:spcPts val="300"/>
              </a:spcBef>
              <a:spcAft>
                <a:spcPts val="0"/>
              </a:spcAft>
              <a:buFont typeface="Arial" panose="020B0604020202020204" pitchFamily="34" charset="0"/>
              <a:buNone/>
              <a:defRPr sz="100" kern="1200">
                <a:no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a:t>
            </a:r>
          </a:p>
        </p:txBody>
      </p:sp>
      <p:sp>
        <p:nvSpPr>
          <p:cNvPr id="19" name="text" descr="{&quot;templafy&quot;:{&quot;type&quot;:&quot;text&quot;,&quot;binding&quot;:&quot;UserProfile.Office.City_{{DocumentLanguage}}&quot;}}" title="UserProfile.Office.City_{{DocumentLanguage}}">
            <a:extLst>
              <a:ext uri="{FF2B5EF4-FFF2-40B4-BE49-F238E27FC236}">
                <a16:creationId xmlns:a16="http://schemas.microsoft.com/office/drawing/2014/main" id="{9F1CB6A4-169C-4FD6-B4B6-7C93F731E873}"/>
              </a:ext>
            </a:extLst>
          </p:cNvPr>
          <p:cNvSpPr txBox="1"/>
          <p:nvPr userDrawn="1"/>
        </p:nvSpPr>
        <p:spPr>
          <a:xfrm>
            <a:off x="9837737" y="1752207"/>
            <a:ext cx="2000250" cy="305222"/>
          </a:xfrm>
          <a:prstGeom prst="rect">
            <a:avLst/>
          </a:prstGeom>
          <a:noFill/>
        </p:spPr>
        <p:txBody>
          <a:bodyPr wrap="square" lIns="0" tIns="0" rIns="0" bIns="0" rtlCol="0">
            <a:noAutofit/>
          </a:bodyPr>
          <a:lstStyle/>
          <a:p>
            <a:pPr lvl="0" algn="r"/>
            <a:endParaRPr lang="en-US" sz="1000" dirty="0">
              <a:solidFill>
                <a:schemeClr val="bg1"/>
              </a:solidFill>
            </a:endParaRPr>
          </a:p>
        </p:txBody>
      </p:sp>
    </p:spTree>
    <p:extLst>
      <p:ext uri="{BB962C8B-B14F-4D97-AF65-F5344CB8AC3E}">
        <p14:creationId xmlns:p14="http://schemas.microsoft.com/office/powerpoint/2010/main" val="112753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Logo + website">
    <p:bg>
      <p:bgRef idx="1001">
        <a:schemeClr val="bg2"/>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0C65AFA-C291-49BE-B4DE-A89C9D195F10}"/>
              </a:ext>
            </a:extLst>
          </p:cNvPr>
          <p:cNvSpPr/>
          <p:nvPr userDrawn="1"/>
        </p:nvSpPr>
        <p:spPr>
          <a:xfrm>
            <a:off x="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8" name="Date Placeholder 4">
            <a:extLst>
              <a:ext uri="{FF2B5EF4-FFF2-40B4-BE49-F238E27FC236}">
                <a16:creationId xmlns:a16="http://schemas.microsoft.com/office/drawing/2014/main" id="{C150E9A9-4C3C-4545-B034-ADD4FC88BA8F}"/>
              </a:ext>
            </a:extLst>
          </p:cNvPr>
          <p:cNvSpPr>
            <a:spLocks noGrp="1"/>
          </p:cNvSpPr>
          <p:nvPr>
            <p:ph type="dt" sz="half" idx="20"/>
          </p:nvPr>
        </p:nvSpPr>
        <p:spPr>
          <a:xfrm>
            <a:off x="0" y="6900570"/>
            <a:ext cx="0" cy="0"/>
          </a:xfrm>
        </p:spPr>
        <p:txBody>
          <a:bodyPr/>
          <a:lstStyle>
            <a:lvl1pPr>
              <a:defRPr sz="100">
                <a:noFill/>
              </a:defRPr>
            </a:lvl1pPr>
          </a:lstStyle>
          <a:p>
            <a:fld id="{BEEC1988-A2F4-4357-A1E1-246F433C0449}" type="datetime4">
              <a:rPr lang="en-US" smtClean="0"/>
              <a:t>June 29, 2022</a:t>
            </a:fld>
            <a:endParaRPr lang="en-US" dirty="0"/>
          </a:p>
        </p:txBody>
      </p:sp>
      <p:sp>
        <p:nvSpPr>
          <p:cNvPr id="12" name="Footer Placeholder 6">
            <a:extLst>
              <a:ext uri="{FF2B5EF4-FFF2-40B4-BE49-F238E27FC236}">
                <a16:creationId xmlns:a16="http://schemas.microsoft.com/office/drawing/2014/main" id="{BE589E0A-86B3-4F3F-8A95-97CD84A2D76A}"/>
              </a:ext>
            </a:extLst>
          </p:cNvPr>
          <p:cNvSpPr>
            <a:spLocks noGrp="1"/>
          </p:cNvSpPr>
          <p:nvPr>
            <p:ph type="ftr" sz="quarter" idx="21"/>
          </p:nvPr>
        </p:nvSpPr>
        <p:spPr>
          <a:xfrm>
            <a:off x="0" y="6900570"/>
            <a:ext cx="0" cy="0"/>
          </a:xfrm>
        </p:spPr>
        <p:txBody>
          <a:bodyPr/>
          <a:lstStyle>
            <a:lvl1pPr>
              <a:defRPr sz="100">
                <a:noFill/>
              </a:defRPr>
            </a:lvl1pPr>
          </a:lstStyle>
          <a:p>
            <a:endParaRPr lang="en-US" dirty="0"/>
          </a:p>
        </p:txBody>
      </p:sp>
      <p:sp>
        <p:nvSpPr>
          <p:cNvPr id="13" name="Slide Number Placeholder 7">
            <a:extLst>
              <a:ext uri="{FF2B5EF4-FFF2-40B4-BE49-F238E27FC236}">
                <a16:creationId xmlns:a16="http://schemas.microsoft.com/office/drawing/2014/main" id="{4A149795-FC79-4D01-8899-CFB0843996A1}"/>
              </a:ext>
            </a:extLst>
          </p:cNvPr>
          <p:cNvSpPr>
            <a:spLocks noGrp="1"/>
          </p:cNvSpPr>
          <p:nvPr>
            <p:ph type="sldNum" sz="quarter" idx="22"/>
          </p:nvPr>
        </p:nvSpPr>
        <p:spPr>
          <a:xfrm>
            <a:off x="0" y="6900570"/>
            <a:ext cx="0" cy="0"/>
          </a:xfrm>
        </p:spPr>
        <p:txBody>
          <a:bodyPr/>
          <a:lstStyle>
            <a:lvl1pPr>
              <a:defRPr sz="100">
                <a:noFill/>
              </a:defRPr>
            </a:lvl1pPr>
          </a:lstStyle>
          <a:p>
            <a:fld id="{24C8C45C-947F-4981-8B3F-4F32E973C901}" type="slidenum">
              <a:rPr lang="en-US" smtClean="0"/>
              <a:pPr/>
              <a:t>‹#›</a:t>
            </a:fld>
            <a:endParaRPr lang="en-US" dirty="0"/>
          </a:p>
        </p:txBody>
      </p:sp>
      <p:pic>
        <p:nvPicPr>
          <p:cNvPr id="16" name="Logo">
            <a:extLst>
              <a:ext uri="{FF2B5EF4-FFF2-40B4-BE49-F238E27FC236}">
                <a16:creationId xmlns:a16="http://schemas.microsoft.com/office/drawing/2014/main" id="{D3886DA0-FE72-4A99-B8DE-1DB07D74E3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360000" y="6231197"/>
            <a:ext cx="1668118" cy="270000"/>
          </a:xfrm>
          <a:prstGeom prst="rect">
            <a:avLst/>
          </a:prstGeom>
        </p:spPr>
      </p:pic>
      <p:sp>
        <p:nvSpPr>
          <p:cNvPr id="23" name="omnidocs.com">
            <a:extLst>
              <a:ext uri="{FF2B5EF4-FFF2-40B4-BE49-F238E27FC236}">
                <a16:creationId xmlns:a16="http://schemas.microsoft.com/office/drawing/2014/main" id="{735B04CA-0166-473F-9CDF-F9733DA826F1}"/>
              </a:ext>
            </a:extLst>
          </p:cNvPr>
          <p:cNvSpPr txBox="1">
            <a:spLocks/>
          </p:cNvSpPr>
          <p:nvPr userDrawn="1"/>
        </p:nvSpPr>
        <p:spPr bwMode="white">
          <a:xfrm>
            <a:off x="1103598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FFFFFF"/>
          </a:solidFill>
        </p:spPr>
        <p:txBody>
          <a:bodyPr wrap="square">
            <a:noAutofit/>
          </a:bodyPr>
          <a:lstStyle>
            <a:lvl1pPr marL="0" indent="0" algn="l" defTabSz="914400" rtl="0" eaLnBrk="1" latinLnBrk="0" hangingPunct="1">
              <a:lnSpc>
                <a:spcPct val="100000"/>
              </a:lnSpc>
              <a:spcBef>
                <a:spcPts val="300"/>
              </a:spcBef>
              <a:spcAft>
                <a:spcPts val="0"/>
              </a:spcAft>
              <a:buFont typeface="Arial" panose="020B0604020202020204" pitchFamily="34" charset="0"/>
              <a:buNone/>
              <a:defRPr sz="100" kern="1200">
                <a:no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a:t>
            </a:r>
          </a:p>
        </p:txBody>
      </p:sp>
      <p:sp>
        <p:nvSpPr>
          <p:cNvPr id="43" name="Title 1">
            <a:extLst>
              <a:ext uri="{FF2B5EF4-FFF2-40B4-BE49-F238E27FC236}">
                <a16:creationId xmlns:a16="http://schemas.microsoft.com/office/drawing/2014/main" id="{E574509C-80EA-4CAB-B5C6-9130BBD16C6C}"/>
              </a:ext>
            </a:extLst>
          </p:cNvPr>
          <p:cNvSpPr txBox="1">
            <a:spLocks/>
          </p:cNvSpPr>
          <p:nvPr userDrawn="1"/>
        </p:nvSpPr>
        <p:spPr bwMode="white">
          <a:xfrm>
            <a:off x="358775" y="719138"/>
            <a:ext cx="7527925" cy="329400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8000" b="1" kern="1200">
                <a:solidFill>
                  <a:schemeClr val="tx1"/>
                </a:solidFill>
                <a:latin typeface="+mj-lt"/>
                <a:ea typeface="+mj-ea"/>
                <a:cs typeface="+mj-cs"/>
              </a:defRPr>
            </a:lvl1pPr>
          </a:lstStyle>
          <a:p>
            <a:r>
              <a:rPr lang="en-US" noProof="0" dirty="0"/>
              <a:t>We make</a:t>
            </a:r>
            <a:br>
              <a:rPr lang="en-US" noProof="0" dirty="0"/>
            </a:br>
            <a:r>
              <a:rPr lang="en-US" noProof="0" dirty="0"/>
              <a:t>every workday</a:t>
            </a:r>
          </a:p>
          <a:p>
            <a:r>
              <a:rPr lang="en-US" noProof="0" dirty="0"/>
              <a:t>work better</a:t>
            </a:r>
          </a:p>
        </p:txBody>
      </p:sp>
    </p:spTree>
    <p:extLst>
      <p:ext uri="{BB962C8B-B14F-4D97-AF65-F5344CB8AC3E}">
        <p14:creationId xmlns:p14="http://schemas.microsoft.com/office/powerpoint/2010/main" val="3159137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Logo + Templafy logo (T)*">
    <p:bg>
      <p:bgRef idx="1001">
        <a:schemeClr val="bg2"/>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0C65AFA-C291-49BE-B4DE-A89C9D195F10}"/>
              </a:ext>
            </a:extLst>
          </p:cNvPr>
          <p:cNvSpPr/>
          <p:nvPr userDrawn="1"/>
        </p:nvSpPr>
        <p:spPr>
          <a:xfrm>
            <a:off x="0" y="0"/>
            <a:ext cx="1218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p>
        </p:txBody>
      </p:sp>
      <p:sp>
        <p:nvSpPr>
          <p:cNvPr id="8" name="Date Placeholder 4">
            <a:extLst>
              <a:ext uri="{FF2B5EF4-FFF2-40B4-BE49-F238E27FC236}">
                <a16:creationId xmlns:a16="http://schemas.microsoft.com/office/drawing/2014/main" id="{C150E9A9-4C3C-4545-B034-ADD4FC88BA8F}"/>
              </a:ext>
            </a:extLst>
          </p:cNvPr>
          <p:cNvSpPr>
            <a:spLocks noGrp="1"/>
          </p:cNvSpPr>
          <p:nvPr>
            <p:ph type="dt" sz="half" idx="20"/>
          </p:nvPr>
        </p:nvSpPr>
        <p:spPr>
          <a:xfrm>
            <a:off x="0" y="6900570"/>
            <a:ext cx="0" cy="0"/>
          </a:xfrm>
        </p:spPr>
        <p:txBody>
          <a:bodyPr/>
          <a:lstStyle>
            <a:lvl1pPr>
              <a:defRPr sz="100">
                <a:noFill/>
              </a:defRPr>
            </a:lvl1pPr>
          </a:lstStyle>
          <a:p>
            <a:fld id="{89C0BAE3-3630-45BF-8BB2-3541E16C2645}" type="datetime4">
              <a:rPr lang="en-US" smtClean="0"/>
              <a:t>June 29, 2022</a:t>
            </a:fld>
            <a:endParaRPr lang="en-US" dirty="0"/>
          </a:p>
        </p:txBody>
      </p:sp>
      <p:sp>
        <p:nvSpPr>
          <p:cNvPr id="12" name="Footer Placeholder 6">
            <a:extLst>
              <a:ext uri="{FF2B5EF4-FFF2-40B4-BE49-F238E27FC236}">
                <a16:creationId xmlns:a16="http://schemas.microsoft.com/office/drawing/2014/main" id="{BE589E0A-86B3-4F3F-8A95-97CD84A2D76A}"/>
              </a:ext>
            </a:extLst>
          </p:cNvPr>
          <p:cNvSpPr>
            <a:spLocks noGrp="1"/>
          </p:cNvSpPr>
          <p:nvPr>
            <p:ph type="ftr" sz="quarter" idx="21"/>
          </p:nvPr>
        </p:nvSpPr>
        <p:spPr>
          <a:xfrm>
            <a:off x="0" y="6900570"/>
            <a:ext cx="0" cy="0"/>
          </a:xfrm>
        </p:spPr>
        <p:txBody>
          <a:bodyPr/>
          <a:lstStyle>
            <a:lvl1pPr>
              <a:defRPr sz="100">
                <a:noFill/>
              </a:defRPr>
            </a:lvl1pPr>
          </a:lstStyle>
          <a:p>
            <a:endParaRPr lang="en-US" dirty="0"/>
          </a:p>
        </p:txBody>
      </p:sp>
      <p:sp>
        <p:nvSpPr>
          <p:cNvPr id="13" name="Slide Number Placeholder 7">
            <a:extLst>
              <a:ext uri="{FF2B5EF4-FFF2-40B4-BE49-F238E27FC236}">
                <a16:creationId xmlns:a16="http://schemas.microsoft.com/office/drawing/2014/main" id="{4A149795-FC79-4D01-8899-CFB0843996A1}"/>
              </a:ext>
            </a:extLst>
          </p:cNvPr>
          <p:cNvSpPr>
            <a:spLocks noGrp="1"/>
          </p:cNvSpPr>
          <p:nvPr>
            <p:ph type="sldNum" sz="quarter" idx="22"/>
          </p:nvPr>
        </p:nvSpPr>
        <p:spPr>
          <a:xfrm>
            <a:off x="0" y="6900570"/>
            <a:ext cx="0" cy="0"/>
          </a:xfrm>
        </p:spPr>
        <p:txBody>
          <a:bodyPr/>
          <a:lstStyle>
            <a:lvl1pPr>
              <a:defRPr sz="100">
                <a:noFill/>
              </a:defRPr>
            </a:lvl1pPr>
          </a:lstStyle>
          <a:p>
            <a:fld id="{24C8C45C-947F-4981-8B3F-4F32E973C901}" type="slidenum">
              <a:rPr lang="en-US" smtClean="0"/>
              <a:pPr/>
              <a:t>‹#›</a:t>
            </a:fld>
            <a:endParaRPr lang="en-US" dirty="0"/>
          </a:p>
        </p:txBody>
      </p:sp>
      <p:pic>
        <p:nvPicPr>
          <p:cNvPr id="16" name="Logo">
            <a:extLst>
              <a:ext uri="{FF2B5EF4-FFF2-40B4-BE49-F238E27FC236}">
                <a16:creationId xmlns:a16="http://schemas.microsoft.com/office/drawing/2014/main" id="{D3886DA0-FE72-4A99-B8DE-1DB07D74E3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white">
          <a:xfrm>
            <a:off x="360000" y="6231197"/>
            <a:ext cx="1668118" cy="270000"/>
          </a:xfrm>
          <a:prstGeom prst="rect">
            <a:avLst/>
          </a:prstGeom>
        </p:spPr>
      </p:pic>
      <p:grpSp>
        <p:nvGrpSpPr>
          <p:cNvPr id="9" name="Templafy logo">
            <a:extLst>
              <a:ext uri="{FF2B5EF4-FFF2-40B4-BE49-F238E27FC236}">
                <a16:creationId xmlns:a16="http://schemas.microsoft.com/office/drawing/2014/main" id="{AA781430-1BCF-4CE8-8FCE-70F75F5628BA}"/>
              </a:ext>
            </a:extLst>
          </p:cNvPr>
          <p:cNvGrpSpPr/>
          <p:nvPr userDrawn="1"/>
        </p:nvGrpSpPr>
        <p:grpSpPr bwMode="white">
          <a:xfrm>
            <a:off x="10519464" y="6369872"/>
            <a:ext cx="1313884" cy="153729"/>
            <a:chOff x="361949" y="4413316"/>
            <a:chExt cx="11635786" cy="1361424"/>
          </a:xfrm>
          <a:solidFill>
            <a:schemeClr val="tx1"/>
          </a:solidFill>
        </p:grpSpPr>
        <p:grpSp>
          <p:nvGrpSpPr>
            <p:cNvPr id="11" name="Group 10">
              <a:extLst>
                <a:ext uri="{FF2B5EF4-FFF2-40B4-BE49-F238E27FC236}">
                  <a16:creationId xmlns:a16="http://schemas.microsoft.com/office/drawing/2014/main" id="{77150D35-C1CB-4596-B6A1-C3E33E3DFA9F}"/>
                </a:ext>
              </a:extLst>
            </p:cNvPr>
            <p:cNvGrpSpPr/>
            <p:nvPr/>
          </p:nvGrpSpPr>
          <p:grpSpPr bwMode="white">
            <a:xfrm>
              <a:off x="361949" y="4413316"/>
              <a:ext cx="4976878" cy="1361424"/>
              <a:chOff x="6237288" y="-3367088"/>
              <a:chExt cx="6134100" cy="1677988"/>
            </a:xfrm>
            <a:grpFill/>
          </p:grpSpPr>
          <p:sp>
            <p:nvSpPr>
              <p:cNvPr id="34" name="Freeform 5">
                <a:extLst>
                  <a:ext uri="{FF2B5EF4-FFF2-40B4-BE49-F238E27FC236}">
                    <a16:creationId xmlns:a16="http://schemas.microsoft.com/office/drawing/2014/main" id="{169A2727-CCBA-4608-B6E4-58A09ABEF24B}"/>
                  </a:ext>
                </a:extLst>
              </p:cNvPr>
              <p:cNvSpPr>
                <a:spLocks noEditPoints="1"/>
              </p:cNvSpPr>
              <p:nvPr/>
            </p:nvSpPr>
            <p:spPr bwMode="white">
              <a:xfrm>
                <a:off x="11722100" y="-3367088"/>
                <a:ext cx="649288" cy="660400"/>
              </a:xfrm>
              <a:custGeom>
                <a:avLst/>
                <a:gdLst>
                  <a:gd name="T0" fmla="*/ 260 w 419"/>
                  <a:gd name="T1" fmla="*/ 150 h 425"/>
                  <a:gd name="T2" fmla="*/ 230 w 419"/>
                  <a:gd name="T3" fmla="*/ 150 h 425"/>
                  <a:gd name="T4" fmla="*/ 230 w 419"/>
                  <a:gd name="T5" fmla="*/ 295 h 425"/>
                  <a:gd name="T6" fmla="*/ 206 w 419"/>
                  <a:gd name="T7" fmla="*/ 319 h 425"/>
                  <a:gd name="T8" fmla="*/ 182 w 419"/>
                  <a:gd name="T9" fmla="*/ 295 h 425"/>
                  <a:gd name="T10" fmla="*/ 182 w 419"/>
                  <a:gd name="T11" fmla="*/ 150 h 425"/>
                  <a:gd name="T12" fmla="*/ 149 w 419"/>
                  <a:gd name="T13" fmla="*/ 150 h 425"/>
                  <a:gd name="T14" fmla="*/ 128 w 419"/>
                  <a:gd name="T15" fmla="*/ 130 h 425"/>
                  <a:gd name="T16" fmla="*/ 149 w 419"/>
                  <a:gd name="T17" fmla="*/ 109 h 425"/>
                  <a:gd name="T18" fmla="*/ 260 w 419"/>
                  <a:gd name="T19" fmla="*/ 109 h 425"/>
                  <a:gd name="T20" fmla="*/ 280 w 419"/>
                  <a:gd name="T21" fmla="*/ 130 h 425"/>
                  <a:gd name="T22" fmla="*/ 260 w 419"/>
                  <a:gd name="T23" fmla="*/ 150 h 425"/>
                  <a:gd name="T24" fmla="*/ 281 w 419"/>
                  <a:gd name="T25" fmla="*/ 0 h 425"/>
                  <a:gd name="T26" fmla="*/ 143 w 419"/>
                  <a:gd name="T27" fmla="*/ 0 h 425"/>
                  <a:gd name="T28" fmla="*/ 138 w 419"/>
                  <a:gd name="T29" fmla="*/ 0 h 425"/>
                  <a:gd name="T30" fmla="*/ 0 w 419"/>
                  <a:gd name="T31" fmla="*/ 138 h 425"/>
                  <a:gd name="T32" fmla="*/ 0 w 419"/>
                  <a:gd name="T33" fmla="*/ 227 h 425"/>
                  <a:gd name="T34" fmla="*/ 0 w 419"/>
                  <a:gd name="T35" fmla="*/ 287 h 425"/>
                  <a:gd name="T36" fmla="*/ 0 w 419"/>
                  <a:gd name="T37" fmla="*/ 425 h 425"/>
                  <a:gd name="T38" fmla="*/ 138 w 419"/>
                  <a:gd name="T39" fmla="*/ 425 h 425"/>
                  <a:gd name="T40" fmla="*/ 276 w 419"/>
                  <a:gd name="T41" fmla="*/ 425 h 425"/>
                  <a:gd name="T42" fmla="*/ 281 w 419"/>
                  <a:gd name="T43" fmla="*/ 425 h 425"/>
                  <a:gd name="T44" fmla="*/ 419 w 419"/>
                  <a:gd name="T45" fmla="*/ 287 h 425"/>
                  <a:gd name="T46" fmla="*/ 419 w 419"/>
                  <a:gd name="T47" fmla="*/ 198 h 425"/>
                  <a:gd name="T48" fmla="*/ 419 w 419"/>
                  <a:gd name="T49" fmla="*/ 138 h 425"/>
                  <a:gd name="T50" fmla="*/ 419 w 419"/>
                  <a:gd name="T51" fmla="*/ 0 h 425"/>
                  <a:gd name="T52" fmla="*/ 281 w 419"/>
                  <a:gd name="T5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425">
                    <a:moveTo>
                      <a:pt x="260" y="150"/>
                    </a:moveTo>
                    <a:cubicBezTo>
                      <a:pt x="230" y="150"/>
                      <a:pt x="230" y="150"/>
                      <a:pt x="230" y="150"/>
                    </a:cubicBezTo>
                    <a:cubicBezTo>
                      <a:pt x="230" y="295"/>
                      <a:pt x="230" y="295"/>
                      <a:pt x="230" y="295"/>
                    </a:cubicBezTo>
                    <a:cubicBezTo>
                      <a:pt x="230" y="308"/>
                      <a:pt x="219" y="319"/>
                      <a:pt x="206" y="319"/>
                    </a:cubicBezTo>
                    <a:cubicBezTo>
                      <a:pt x="193" y="319"/>
                      <a:pt x="182" y="308"/>
                      <a:pt x="182" y="295"/>
                    </a:cubicBezTo>
                    <a:cubicBezTo>
                      <a:pt x="182" y="150"/>
                      <a:pt x="182" y="150"/>
                      <a:pt x="182" y="150"/>
                    </a:cubicBezTo>
                    <a:cubicBezTo>
                      <a:pt x="149" y="150"/>
                      <a:pt x="149" y="150"/>
                      <a:pt x="149" y="150"/>
                    </a:cubicBezTo>
                    <a:cubicBezTo>
                      <a:pt x="137" y="150"/>
                      <a:pt x="128" y="141"/>
                      <a:pt x="128" y="130"/>
                    </a:cubicBezTo>
                    <a:cubicBezTo>
                      <a:pt x="128" y="118"/>
                      <a:pt x="137" y="109"/>
                      <a:pt x="149" y="109"/>
                    </a:cubicBezTo>
                    <a:cubicBezTo>
                      <a:pt x="260" y="109"/>
                      <a:pt x="260" y="109"/>
                      <a:pt x="260" y="109"/>
                    </a:cubicBezTo>
                    <a:cubicBezTo>
                      <a:pt x="271" y="109"/>
                      <a:pt x="280" y="118"/>
                      <a:pt x="280" y="130"/>
                    </a:cubicBezTo>
                    <a:cubicBezTo>
                      <a:pt x="280" y="141"/>
                      <a:pt x="271" y="150"/>
                      <a:pt x="260" y="150"/>
                    </a:cubicBezTo>
                    <a:close/>
                    <a:moveTo>
                      <a:pt x="281" y="0"/>
                    </a:moveTo>
                    <a:cubicBezTo>
                      <a:pt x="143" y="0"/>
                      <a:pt x="143" y="0"/>
                      <a:pt x="143" y="0"/>
                    </a:cubicBezTo>
                    <a:cubicBezTo>
                      <a:pt x="138" y="0"/>
                      <a:pt x="138" y="0"/>
                      <a:pt x="138" y="0"/>
                    </a:cubicBezTo>
                    <a:cubicBezTo>
                      <a:pt x="60" y="0"/>
                      <a:pt x="0" y="63"/>
                      <a:pt x="0" y="138"/>
                    </a:cubicBezTo>
                    <a:cubicBezTo>
                      <a:pt x="0" y="227"/>
                      <a:pt x="0" y="227"/>
                      <a:pt x="0" y="227"/>
                    </a:cubicBezTo>
                    <a:cubicBezTo>
                      <a:pt x="0" y="287"/>
                      <a:pt x="0" y="287"/>
                      <a:pt x="0" y="287"/>
                    </a:cubicBezTo>
                    <a:cubicBezTo>
                      <a:pt x="0" y="425"/>
                      <a:pt x="0" y="425"/>
                      <a:pt x="0" y="425"/>
                    </a:cubicBezTo>
                    <a:cubicBezTo>
                      <a:pt x="138" y="425"/>
                      <a:pt x="138" y="425"/>
                      <a:pt x="138" y="425"/>
                    </a:cubicBezTo>
                    <a:cubicBezTo>
                      <a:pt x="276" y="425"/>
                      <a:pt x="276" y="425"/>
                      <a:pt x="276" y="425"/>
                    </a:cubicBezTo>
                    <a:cubicBezTo>
                      <a:pt x="281" y="425"/>
                      <a:pt x="281" y="425"/>
                      <a:pt x="281" y="425"/>
                    </a:cubicBezTo>
                    <a:cubicBezTo>
                      <a:pt x="359" y="425"/>
                      <a:pt x="419" y="362"/>
                      <a:pt x="419" y="287"/>
                    </a:cubicBezTo>
                    <a:cubicBezTo>
                      <a:pt x="419" y="198"/>
                      <a:pt x="419" y="198"/>
                      <a:pt x="419" y="198"/>
                    </a:cubicBezTo>
                    <a:cubicBezTo>
                      <a:pt x="419" y="138"/>
                      <a:pt x="419" y="138"/>
                      <a:pt x="419" y="138"/>
                    </a:cubicBezTo>
                    <a:cubicBezTo>
                      <a:pt x="419" y="0"/>
                      <a:pt x="419" y="0"/>
                      <a:pt x="419" y="0"/>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18386C0B-AE1C-4C32-8177-338F37AF20A8}"/>
                  </a:ext>
                </a:extLst>
              </p:cNvPr>
              <p:cNvSpPr>
                <a:spLocks/>
              </p:cNvSpPr>
              <p:nvPr/>
            </p:nvSpPr>
            <p:spPr bwMode="white">
              <a:xfrm>
                <a:off x="6237288" y="-2905125"/>
                <a:ext cx="684213" cy="944563"/>
              </a:xfrm>
              <a:custGeom>
                <a:avLst/>
                <a:gdLst>
                  <a:gd name="T0" fmla="*/ 293 w 441"/>
                  <a:gd name="T1" fmla="*/ 124 h 608"/>
                  <a:gd name="T2" fmla="*/ 293 w 441"/>
                  <a:gd name="T3" fmla="*/ 533 h 608"/>
                  <a:gd name="T4" fmla="*/ 274 w 441"/>
                  <a:gd name="T5" fmla="*/ 586 h 608"/>
                  <a:gd name="T6" fmla="*/ 222 w 441"/>
                  <a:gd name="T7" fmla="*/ 608 h 608"/>
                  <a:gd name="T8" fmla="*/ 170 w 441"/>
                  <a:gd name="T9" fmla="*/ 586 h 608"/>
                  <a:gd name="T10" fmla="*/ 150 w 441"/>
                  <a:gd name="T11" fmla="*/ 533 h 608"/>
                  <a:gd name="T12" fmla="*/ 150 w 441"/>
                  <a:gd name="T13" fmla="*/ 124 h 608"/>
                  <a:gd name="T14" fmla="*/ 69 w 441"/>
                  <a:gd name="T15" fmla="*/ 124 h 608"/>
                  <a:gd name="T16" fmla="*/ 20 w 441"/>
                  <a:gd name="T17" fmla="*/ 107 h 608"/>
                  <a:gd name="T18" fmla="*/ 0 w 441"/>
                  <a:gd name="T19" fmla="*/ 64 h 608"/>
                  <a:gd name="T20" fmla="*/ 20 w 441"/>
                  <a:gd name="T21" fmla="*/ 17 h 608"/>
                  <a:gd name="T22" fmla="*/ 69 w 441"/>
                  <a:gd name="T23" fmla="*/ 0 h 608"/>
                  <a:gd name="T24" fmla="*/ 372 w 441"/>
                  <a:gd name="T25" fmla="*/ 0 h 608"/>
                  <a:gd name="T26" fmla="*/ 422 w 441"/>
                  <a:gd name="T27" fmla="*/ 17 h 608"/>
                  <a:gd name="T28" fmla="*/ 441 w 441"/>
                  <a:gd name="T29" fmla="*/ 64 h 608"/>
                  <a:gd name="T30" fmla="*/ 422 w 441"/>
                  <a:gd name="T31" fmla="*/ 107 h 608"/>
                  <a:gd name="T32" fmla="*/ 372 w 441"/>
                  <a:gd name="T33" fmla="*/ 124 h 608"/>
                  <a:gd name="T34" fmla="*/ 293 w 441"/>
                  <a:gd name="T35" fmla="*/ 12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08">
                    <a:moveTo>
                      <a:pt x="293" y="124"/>
                    </a:moveTo>
                    <a:cubicBezTo>
                      <a:pt x="293" y="533"/>
                      <a:pt x="293" y="533"/>
                      <a:pt x="293" y="533"/>
                    </a:cubicBezTo>
                    <a:cubicBezTo>
                      <a:pt x="293" y="554"/>
                      <a:pt x="288" y="571"/>
                      <a:pt x="274" y="586"/>
                    </a:cubicBezTo>
                    <a:cubicBezTo>
                      <a:pt x="261" y="601"/>
                      <a:pt x="244" y="608"/>
                      <a:pt x="222" y="608"/>
                    </a:cubicBezTo>
                    <a:cubicBezTo>
                      <a:pt x="200" y="608"/>
                      <a:pt x="182" y="601"/>
                      <a:pt x="170" y="586"/>
                    </a:cubicBezTo>
                    <a:cubicBezTo>
                      <a:pt x="158" y="571"/>
                      <a:pt x="150" y="554"/>
                      <a:pt x="150" y="533"/>
                    </a:cubicBezTo>
                    <a:cubicBezTo>
                      <a:pt x="150" y="124"/>
                      <a:pt x="150" y="124"/>
                      <a:pt x="150" y="124"/>
                    </a:cubicBezTo>
                    <a:cubicBezTo>
                      <a:pt x="69" y="124"/>
                      <a:pt x="69" y="124"/>
                      <a:pt x="69" y="124"/>
                    </a:cubicBezTo>
                    <a:cubicBezTo>
                      <a:pt x="49" y="124"/>
                      <a:pt x="32" y="119"/>
                      <a:pt x="20" y="107"/>
                    </a:cubicBezTo>
                    <a:cubicBezTo>
                      <a:pt x="7" y="98"/>
                      <a:pt x="0" y="81"/>
                      <a:pt x="0" y="64"/>
                    </a:cubicBezTo>
                    <a:cubicBezTo>
                      <a:pt x="0" y="44"/>
                      <a:pt x="7" y="29"/>
                      <a:pt x="20" y="17"/>
                    </a:cubicBezTo>
                    <a:cubicBezTo>
                      <a:pt x="32" y="5"/>
                      <a:pt x="49" y="0"/>
                      <a:pt x="69" y="0"/>
                    </a:cubicBezTo>
                    <a:cubicBezTo>
                      <a:pt x="372" y="0"/>
                      <a:pt x="372" y="0"/>
                      <a:pt x="372" y="0"/>
                    </a:cubicBezTo>
                    <a:cubicBezTo>
                      <a:pt x="392" y="0"/>
                      <a:pt x="409" y="5"/>
                      <a:pt x="422" y="17"/>
                    </a:cubicBezTo>
                    <a:cubicBezTo>
                      <a:pt x="434" y="29"/>
                      <a:pt x="441" y="44"/>
                      <a:pt x="441" y="64"/>
                    </a:cubicBezTo>
                    <a:cubicBezTo>
                      <a:pt x="441" y="83"/>
                      <a:pt x="434" y="98"/>
                      <a:pt x="422" y="107"/>
                    </a:cubicBezTo>
                    <a:cubicBezTo>
                      <a:pt x="409" y="119"/>
                      <a:pt x="392" y="124"/>
                      <a:pt x="372" y="124"/>
                    </a:cubicBezTo>
                    <a:lnTo>
                      <a:pt x="293"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7">
                <a:extLst>
                  <a:ext uri="{FF2B5EF4-FFF2-40B4-BE49-F238E27FC236}">
                    <a16:creationId xmlns:a16="http://schemas.microsoft.com/office/drawing/2014/main" id="{1DDFC929-ECC2-4486-B2DB-6545F8C56C32}"/>
                  </a:ext>
                </a:extLst>
              </p:cNvPr>
              <p:cNvSpPr>
                <a:spLocks noEditPoints="1"/>
              </p:cNvSpPr>
              <p:nvPr/>
            </p:nvSpPr>
            <p:spPr bwMode="white">
              <a:xfrm>
                <a:off x="6796088" y="-2695575"/>
                <a:ext cx="684213" cy="735013"/>
              </a:xfrm>
              <a:custGeom>
                <a:avLst/>
                <a:gdLst>
                  <a:gd name="T0" fmla="*/ 315 w 441"/>
                  <a:gd name="T1" fmla="*/ 193 h 473"/>
                  <a:gd name="T2" fmla="*/ 226 w 441"/>
                  <a:gd name="T3" fmla="*/ 110 h 473"/>
                  <a:gd name="T4" fmla="*/ 138 w 441"/>
                  <a:gd name="T5" fmla="*/ 193 h 473"/>
                  <a:gd name="T6" fmla="*/ 315 w 441"/>
                  <a:gd name="T7" fmla="*/ 193 h 473"/>
                  <a:gd name="T8" fmla="*/ 143 w 441"/>
                  <a:gd name="T9" fmla="*/ 280 h 473"/>
                  <a:gd name="T10" fmla="*/ 182 w 441"/>
                  <a:gd name="T11" fmla="*/ 336 h 473"/>
                  <a:gd name="T12" fmla="*/ 243 w 441"/>
                  <a:gd name="T13" fmla="*/ 358 h 473"/>
                  <a:gd name="T14" fmla="*/ 318 w 441"/>
                  <a:gd name="T15" fmla="*/ 341 h 473"/>
                  <a:gd name="T16" fmla="*/ 354 w 441"/>
                  <a:gd name="T17" fmla="*/ 322 h 473"/>
                  <a:gd name="T18" fmla="*/ 378 w 441"/>
                  <a:gd name="T19" fmla="*/ 315 h 473"/>
                  <a:gd name="T20" fmla="*/ 405 w 441"/>
                  <a:gd name="T21" fmla="*/ 322 h 473"/>
                  <a:gd name="T22" fmla="*/ 427 w 441"/>
                  <a:gd name="T23" fmla="*/ 341 h 473"/>
                  <a:gd name="T24" fmla="*/ 434 w 441"/>
                  <a:gd name="T25" fmla="*/ 368 h 473"/>
                  <a:gd name="T26" fmla="*/ 381 w 441"/>
                  <a:gd name="T27" fmla="*/ 436 h 473"/>
                  <a:gd name="T28" fmla="*/ 233 w 441"/>
                  <a:gd name="T29" fmla="*/ 473 h 473"/>
                  <a:gd name="T30" fmla="*/ 131 w 441"/>
                  <a:gd name="T31" fmla="*/ 451 h 473"/>
                  <a:gd name="T32" fmla="*/ 49 w 441"/>
                  <a:gd name="T33" fmla="*/ 388 h 473"/>
                  <a:gd name="T34" fmla="*/ 0 w 441"/>
                  <a:gd name="T35" fmla="*/ 234 h 473"/>
                  <a:gd name="T36" fmla="*/ 29 w 441"/>
                  <a:gd name="T37" fmla="*/ 117 h 473"/>
                  <a:gd name="T38" fmla="*/ 112 w 441"/>
                  <a:gd name="T39" fmla="*/ 32 h 473"/>
                  <a:gd name="T40" fmla="*/ 226 w 441"/>
                  <a:gd name="T41" fmla="*/ 0 h 473"/>
                  <a:gd name="T42" fmla="*/ 335 w 441"/>
                  <a:gd name="T43" fmla="*/ 30 h 473"/>
                  <a:gd name="T44" fmla="*/ 412 w 441"/>
                  <a:gd name="T45" fmla="*/ 110 h 473"/>
                  <a:gd name="T46" fmla="*/ 441 w 441"/>
                  <a:gd name="T47" fmla="*/ 220 h 473"/>
                  <a:gd name="T48" fmla="*/ 429 w 441"/>
                  <a:gd name="T49" fmla="*/ 266 h 473"/>
                  <a:gd name="T50" fmla="*/ 386 w 441"/>
                  <a:gd name="T51" fmla="*/ 281 h 473"/>
                  <a:gd name="T52" fmla="*/ 143 w 441"/>
                  <a:gd name="T53" fmla="*/ 281 h 473"/>
                  <a:gd name="T54" fmla="*/ 143 w 441"/>
                  <a:gd name="T55" fmla="*/ 28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473">
                    <a:moveTo>
                      <a:pt x="315" y="193"/>
                    </a:moveTo>
                    <a:cubicBezTo>
                      <a:pt x="301" y="137"/>
                      <a:pt x="272" y="110"/>
                      <a:pt x="226" y="110"/>
                    </a:cubicBezTo>
                    <a:cubicBezTo>
                      <a:pt x="184" y="110"/>
                      <a:pt x="155" y="137"/>
                      <a:pt x="138" y="193"/>
                    </a:cubicBezTo>
                    <a:lnTo>
                      <a:pt x="315" y="193"/>
                    </a:lnTo>
                    <a:close/>
                    <a:moveTo>
                      <a:pt x="143" y="280"/>
                    </a:moveTo>
                    <a:cubicBezTo>
                      <a:pt x="153" y="307"/>
                      <a:pt x="165" y="327"/>
                      <a:pt x="182" y="336"/>
                    </a:cubicBezTo>
                    <a:cubicBezTo>
                      <a:pt x="201" y="351"/>
                      <a:pt x="221" y="358"/>
                      <a:pt x="243" y="358"/>
                    </a:cubicBezTo>
                    <a:cubicBezTo>
                      <a:pt x="269" y="358"/>
                      <a:pt x="294" y="354"/>
                      <a:pt x="318" y="341"/>
                    </a:cubicBezTo>
                    <a:cubicBezTo>
                      <a:pt x="354" y="322"/>
                      <a:pt x="354" y="322"/>
                      <a:pt x="354" y="322"/>
                    </a:cubicBezTo>
                    <a:cubicBezTo>
                      <a:pt x="361" y="319"/>
                      <a:pt x="369" y="317"/>
                      <a:pt x="378" y="315"/>
                    </a:cubicBezTo>
                    <a:cubicBezTo>
                      <a:pt x="388" y="315"/>
                      <a:pt x="398" y="317"/>
                      <a:pt x="405" y="322"/>
                    </a:cubicBezTo>
                    <a:cubicBezTo>
                      <a:pt x="415" y="327"/>
                      <a:pt x="422" y="334"/>
                      <a:pt x="427" y="341"/>
                    </a:cubicBezTo>
                    <a:cubicBezTo>
                      <a:pt x="432" y="349"/>
                      <a:pt x="434" y="358"/>
                      <a:pt x="434" y="368"/>
                    </a:cubicBezTo>
                    <a:cubicBezTo>
                      <a:pt x="434" y="393"/>
                      <a:pt x="417" y="414"/>
                      <a:pt x="381" y="436"/>
                    </a:cubicBezTo>
                    <a:cubicBezTo>
                      <a:pt x="337" y="461"/>
                      <a:pt x="289" y="473"/>
                      <a:pt x="233" y="473"/>
                    </a:cubicBezTo>
                    <a:cubicBezTo>
                      <a:pt x="197" y="473"/>
                      <a:pt x="163" y="466"/>
                      <a:pt x="131" y="451"/>
                    </a:cubicBezTo>
                    <a:cubicBezTo>
                      <a:pt x="100" y="436"/>
                      <a:pt x="70" y="417"/>
                      <a:pt x="49" y="388"/>
                    </a:cubicBezTo>
                    <a:cubicBezTo>
                      <a:pt x="17" y="349"/>
                      <a:pt x="0" y="298"/>
                      <a:pt x="0" y="234"/>
                    </a:cubicBezTo>
                    <a:cubicBezTo>
                      <a:pt x="0" y="193"/>
                      <a:pt x="10" y="154"/>
                      <a:pt x="29" y="117"/>
                    </a:cubicBezTo>
                    <a:cubicBezTo>
                      <a:pt x="49" y="81"/>
                      <a:pt x="75" y="54"/>
                      <a:pt x="112" y="32"/>
                    </a:cubicBezTo>
                    <a:cubicBezTo>
                      <a:pt x="146" y="10"/>
                      <a:pt x="184" y="0"/>
                      <a:pt x="226" y="0"/>
                    </a:cubicBezTo>
                    <a:cubicBezTo>
                      <a:pt x="264" y="0"/>
                      <a:pt x="301" y="10"/>
                      <a:pt x="335" y="30"/>
                    </a:cubicBezTo>
                    <a:cubicBezTo>
                      <a:pt x="369" y="49"/>
                      <a:pt x="393" y="76"/>
                      <a:pt x="412" y="110"/>
                    </a:cubicBezTo>
                    <a:cubicBezTo>
                      <a:pt x="432" y="144"/>
                      <a:pt x="441" y="181"/>
                      <a:pt x="441" y="220"/>
                    </a:cubicBezTo>
                    <a:cubicBezTo>
                      <a:pt x="441" y="242"/>
                      <a:pt x="437" y="256"/>
                      <a:pt x="429" y="266"/>
                    </a:cubicBezTo>
                    <a:cubicBezTo>
                      <a:pt x="420" y="276"/>
                      <a:pt x="405" y="281"/>
                      <a:pt x="386" y="281"/>
                    </a:cubicBezTo>
                    <a:cubicBezTo>
                      <a:pt x="143" y="281"/>
                      <a:pt x="143" y="281"/>
                      <a:pt x="143" y="281"/>
                    </a:cubicBezTo>
                    <a:lnTo>
                      <a:pt x="14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41BCAF23-1A80-40AB-B139-8F58F1C613F6}"/>
                  </a:ext>
                </a:extLst>
              </p:cNvPr>
              <p:cNvSpPr>
                <a:spLocks/>
              </p:cNvSpPr>
              <p:nvPr/>
            </p:nvSpPr>
            <p:spPr bwMode="white">
              <a:xfrm>
                <a:off x="7564438" y="-2695575"/>
                <a:ext cx="1017588" cy="735013"/>
              </a:xfrm>
              <a:custGeom>
                <a:avLst/>
                <a:gdLst>
                  <a:gd name="T0" fmla="*/ 127 w 656"/>
                  <a:gd name="T1" fmla="*/ 46 h 473"/>
                  <a:gd name="T2" fmla="*/ 242 w 656"/>
                  <a:gd name="T3" fmla="*/ 0 h 473"/>
                  <a:gd name="T4" fmla="*/ 328 w 656"/>
                  <a:gd name="T5" fmla="*/ 22 h 473"/>
                  <a:gd name="T6" fmla="*/ 364 w 656"/>
                  <a:gd name="T7" fmla="*/ 59 h 473"/>
                  <a:gd name="T8" fmla="*/ 431 w 656"/>
                  <a:gd name="T9" fmla="*/ 15 h 473"/>
                  <a:gd name="T10" fmla="*/ 502 w 656"/>
                  <a:gd name="T11" fmla="*/ 0 h 473"/>
                  <a:gd name="T12" fmla="*/ 579 w 656"/>
                  <a:gd name="T13" fmla="*/ 20 h 473"/>
                  <a:gd name="T14" fmla="*/ 634 w 656"/>
                  <a:gd name="T15" fmla="*/ 73 h 473"/>
                  <a:gd name="T16" fmla="*/ 656 w 656"/>
                  <a:gd name="T17" fmla="*/ 151 h 473"/>
                  <a:gd name="T18" fmla="*/ 656 w 656"/>
                  <a:gd name="T19" fmla="*/ 393 h 473"/>
                  <a:gd name="T20" fmla="*/ 639 w 656"/>
                  <a:gd name="T21" fmla="*/ 446 h 473"/>
                  <a:gd name="T22" fmla="*/ 591 w 656"/>
                  <a:gd name="T23" fmla="*/ 468 h 473"/>
                  <a:gd name="T24" fmla="*/ 557 w 656"/>
                  <a:gd name="T25" fmla="*/ 458 h 473"/>
                  <a:gd name="T26" fmla="*/ 536 w 656"/>
                  <a:gd name="T27" fmla="*/ 432 h 473"/>
                  <a:gd name="T28" fmla="*/ 529 w 656"/>
                  <a:gd name="T29" fmla="*/ 395 h 473"/>
                  <a:gd name="T30" fmla="*/ 529 w 656"/>
                  <a:gd name="T31" fmla="*/ 182 h 473"/>
                  <a:gd name="T32" fmla="*/ 510 w 656"/>
                  <a:gd name="T33" fmla="*/ 134 h 473"/>
                  <a:gd name="T34" fmla="*/ 459 w 656"/>
                  <a:gd name="T35" fmla="*/ 114 h 473"/>
                  <a:gd name="T36" fmla="*/ 412 w 656"/>
                  <a:gd name="T37" fmla="*/ 134 h 473"/>
                  <a:gd name="T38" fmla="*/ 392 w 656"/>
                  <a:gd name="T39" fmla="*/ 182 h 473"/>
                  <a:gd name="T40" fmla="*/ 392 w 656"/>
                  <a:gd name="T41" fmla="*/ 395 h 473"/>
                  <a:gd name="T42" fmla="*/ 376 w 656"/>
                  <a:gd name="T43" fmla="*/ 449 h 473"/>
                  <a:gd name="T44" fmla="*/ 328 w 656"/>
                  <a:gd name="T45" fmla="*/ 471 h 473"/>
                  <a:gd name="T46" fmla="*/ 280 w 656"/>
                  <a:gd name="T47" fmla="*/ 449 h 473"/>
                  <a:gd name="T48" fmla="*/ 263 w 656"/>
                  <a:gd name="T49" fmla="*/ 398 h 473"/>
                  <a:gd name="T50" fmla="*/ 263 w 656"/>
                  <a:gd name="T51" fmla="*/ 197 h 473"/>
                  <a:gd name="T52" fmla="*/ 246 w 656"/>
                  <a:gd name="T53" fmla="*/ 138 h 473"/>
                  <a:gd name="T54" fmla="*/ 196 w 656"/>
                  <a:gd name="T55" fmla="*/ 117 h 473"/>
                  <a:gd name="T56" fmla="*/ 148 w 656"/>
                  <a:gd name="T57" fmla="*/ 136 h 473"/>
                  <a:gd name="T58" fmla="*/ 129 w 656"/>
                  <a:gd name="T59" fmla="*/ 185 h 473"/>
                  <a:gd name="T60" fmla="*/ 129 w 656"/>
                  <a:gd name="T61" fmla="*/ 398 h 473"/>
                  <a:gd name="T62" fmla="*/ 112 w 656"/>
                  <a:gd name="T63" fmla="*/ 451 h 473"/>
                  <a:gd name="T64" fmla="*/ 65 w 656"/>
                  <a:gd name="T65" fmla="*/ 473 h 473"/>
                  <a:gd name="T66" fmla="*/ 17 w 656"/>
                  <a:gd name="T67" fmla="*/ 451 h 473"/>
                  <a:gd name="T68" fmla="*/ 0 w 656"/>
                  <a:gd name="T69" fmla="*/ 400 h 473"/>
                  <a:gd name="T70" fmla="*/ 0 w 656"/>
                  <a:gd name="T71" fmla="*/ 85 h 473"/>
                  <a:gd name="T72" fmla="*/ 17 w 656"/>
                  <a:gd name="T73" fmla="*/ 34 h 473"/>
                  <a:gd name="T74" fmla="*/ 60 w 656"/>
                  <a:gd name="T75" fmla="*/ 10 h 473"/>
                  <a:gd name="T76" fmla="*/ 127 w 656"/>
                  <a:gd name="T77" fmla="*/ 4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473">
                    <a:moveTo>
                      <a:pt x="127" y="46"/>
                    </a:moveTo>
                    <a:cubicBezTo>
                      <a:pt x="160" y="17"/>
                      <a:pt x="199" y="0"/>
                      <a:pt x="242" y="0"/>
                    </a:cubicBezTo>
                    <a:cubicBezTo>
                      <a:pt x="275" y="0"/>
                      <a:pt x="304" y="8"/>
                      <a:pt x="328" y="22"/>
                    </a:cubicBezTo>
                    <a:cubicBezTo>
                      <a:pt x="340" y="29"/>
                      <a:pt x="352" y="42"/>
                      <a:pt x="364" y="59"/>
                    </a:cubicBezTo>
                    <a:cubicBezTo>
                      <a:pt x="388" y="39"/>
                      <a:pt x="409" y="25"/>
                      <a:pt x="431" y="15"/>
                    </a:cubicBezTo>
                    <a:cubicBezTo>
                      <a:pt x="452" y="5"/>
                      <a:pt x="476" y="0"/>
                      <a:pt x="502" y="0"/>
                    </a:cubicBezTo>
                    <a:cubicBezTo>
                      <a:pt x="531" y="0"/>
                      <a:pt x="555" y="8"/>
                      <a:pt x="579" y="20"/>
                    </a:cubicBezTo>
                    <a:cubicBezTo>
                      <a:pt x="603" y="32"/>
                      <a:pt x="622" y="51"/>
                      <a:pt x="634" y="73"/>
                    </a:cubicBezTo>
                    <a:cubicBezTo>
                      <a:pt x="648" y="97"/>
                      <a:pt x="656" y="121"/>
                      <a:pt x="656" y="151"/>
                    </a:cubicBezTo>
                    <a:cubicBezTo>
                      <a:pt x="656" y="393"/>
                      <a:pt x="656" y="393"/>
                      <a:pt x="656" y="393"/>
                    </a:cubicBezTo>
                    <a:cubicBezTo>
                      <a:pt x="656" y="415"/>
                      <a:pt x="651" y="432"/>
                      <a:pt x="639" y="446"/>
                    </a:cubicBezTo>
                    <a:cubicBezTo>
                      <a:pt x="627" y="461"/>
                      <a:pt x="613" y="468"/>
                      <a:pt x="591" y="468"/>
                    </a:cubicBezTo>
                    <a:cubicBezTo>
                      <a:pt x="577" y="468"/>
                      <a:pt x="567" y="466"/>
                      <a:pt x="557" y="458"/>
                    </a:cubicBezTo>
                    <a:cubicBezTo>
                      <a:pt x="548" y="451"/>
                      <a:pt x="541" y="444"/>
                      <a:pt x="536" y="432"/>
                    </a:cubicBezTo>
                    <a:cubicBezTo>
                      <a:pt x="531" y="420"/>
                      <a:pt x="529" y="407"/>
                      <a:pt x="529" y="395"/>
                    </a:cubicBezTo>
                    <a:cubicBezTo>
                      <a:pt x="529" y="182"/>
                      <a:pt x="529" y="182"/>
                      <a:pt x="529" y="182"/>
                    </a:cubicBezTo>
                    <a:cubicBezTo>
                      <a:pt x="529" y="163"/>
                      <a:pt x="522" y="146"/>
                      <a:pt x="510" y="134"/>
                    </a:cubicBezTo>
                    <a:cubicBezTo>
                      <a:pt x="498" y="122"/>
                      <a:pt x="481" y="114"/>
                      <a:pt x="459" y="114"/>
                    </a:cubicBezTo>
                    <a:cubicBezTo>
                      <a:pt x="440" y="114"/>
                      <a:pt x="423" y="122"/>
                      <a:pt x="412" y="134"/>
                    </a:cubicBezTo>
                    <a:cubicBezTo>
                      <a:pt x="400" y="146"/>
                      <a:pt x="392" y="163"/>
                      <a:pt x="392" y="182"/>
                    </a:cubicBezTo>
                    <a:cubicBezTo>
                      <a:pt x="392" y="395"/>
                      <a:pt x="392" y="395"/>
                      <a:pt x="392" y="395"/>
                    </a:cubicBezTo>
                    <a:cubicBezTo>
                      <a:pt x="392" y="417"/>
                      <a:pt x="388" y="434"/>
                      <a:pt x="376" y="449"/>
                    </a:cubicBezTo>
                    <a:cubicBezTo>
                      <a:pt x="364" y="463"/>
                      <a:pt x="349" y="471"/>
                      <a:pt x="328" y="471"/>
                    </a:cubicBezTo>
                    <a:cubicBezTo>
                      <a:pt x="309" y="471"/>
                      <a:pt x="292" y="463"/>
                      <a:pt x="280" y="449"/>
                    </a:cubicBezTo>
                    <a:cubicBezTo>
                      <a:pt x="268" y="434"/>
                      <a:pt x="263" y="417"/>
                      <a:pt x="263" y="398"/>
                    </a:cubicBezTo>
                    <a:cubicBezTo>
                      <a:pt x="263" y="197"/>
                      <a:pt x="263" y="197"/>
                      <a:pt x="263" y="197"/>
                    </a:cubicBezTo>
                    <a:cubicBezTo>
                      <a:pt x="263" y="172"/>
                      <a:pt x="258" y="153"/>
                      <a:pt x="246" y="138"/>
                    </a:cubicBezTo>
                    <a:cubicBezTo>
                      <a:pt x="234" y="124"/>
                      <a:pt x="218" y="117"/>
                      <a:pt x="196" y="117"/>
                    </a:cubicBezTo>
                    <a:cubicBezTo>
                      <a:pt x="177" y="117"/>
                      <a:pt x="163" y="124"/>
                      <a:pt x="148" y="136"/>
                    </a:cubicBezTo>
                    <a:cubicBezTo>
                      <a:pt x="136" y="148"/>
                      <a:pt x="129" y="165"/>
                      <a:pt x="129" y="185"/>
                    </a:cubicBezTo>
                    <a:cubicBezTo>
                      <a:pt x="129" y="398"/>
                      <a:pt x="129" y="398"/>
                      <a:pt x="129" y="398"/>
                    </a:cubicBezTo>
                    <a:cubicBezTo>
                      <a:pt x="129" y="420"/>
                      <a:pt x="124" y="437"/>
                      <a:pt x="112" y="451"/>
                    </a:cubicBezTo>
                    <a:cubicBezTo>
                      <a:pt x="100" y="466"/>
                      <a:pt x="86" y="473"/>
                      <a:pt x="65" y="473"/>
                    </a:cubicBezTo>
                    <a:cubicBezTo>
                      <a:pt x="45" y="473"/>
                      <a:pt x="29" y="466"/>
                      <a:pt x="17" y="451"/>
                    </a:cubicBezTo>
                    <a:cubicBezTo>
                      <a:pt x="5" y="437"/>
                      <a:pt x="0" y="420"/>
                      <a:pt x="0" y="400"/>
                    </a:cubicBezTo>
                    <a:cubicBezTo>
                      <a:pt x="0" y="85"/>
                      <a:pt x="0" y="85"/>
                      <a:pt x="0" y="85"/>
                    </a:cubicBezTo>
                    <a:cubicBezTo>
                      <a:pt x="0" y="66"/>
                      <a:pt x="5" y="49"/>
                      <a:pt x="17" y="34"/>
                    </a:cubicBezTo>
                    <a:cubicBezTo>
                      <a:pt x="29" y="20"/>
                      <a:pt x="43" y="12"/>
                      <a:pt x="60" y="10"/>
                    </a:cubicBezTo>
                    <a:cubicBezTo>
                      <a:pt x="84" y="3"/>
                      <a:pt x="105" y="17"/>
                      <a:pt x="12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9">
                <a:extLst>
                  <a:ext uri="{FF2B5EF4-FFF2-40B4-BE49-F238E27FC236}">
                    <a16:creationId xmlns:a16="http://schemas.microsoft.com/office/drawing/2014/main" id="{3676164A-F1B7-440D-A0C5-D4FD1588FABB}"/>
                  </a:ext>
                </a:extLst>
              </p:cNvPr>
              <p:cNvSpPr>
                <a:spLocks noEditPoints="1"/>
              </p:cNvSpPr>
              <p:nvPr/>
            </p:nvSpPr>
            <p:spPr bwMode="white">
              <a:xfrm>
                <a:off x="8683625" y="-2695575"/>
                <a:ext cx="685800" cy="1006475"/>
              </a:xfrm>
              <a:custGeom>
                <a:avLst/>
                <a:gdLst>
                  <a:gd name="T0" fmla="*/ 126 w 442"/>
                  <a:gd name="T1" fmla="*/ 239 h 648"/>
                  <a:gd name="T2" fmla="*/ 135 w 442"/>
                  <a:gd name="T3" fmla="*/ 295 h 648"/>
                  <a:gd name="T4" fmla="*/ 167 w 442"/>
                  <a:gd name="T5" fmla="*/ 337 h 648"/>
                  <a:gd name="T6" fmla="*/ 219 w 442"/>
                  <a:gd name="T7" fmla="*/ 354 h 648"/>
                  <a:gd name="T8" fmla="*/ 265 w 442"/>
                  <a:gd name="T9" fmla="*/ 337 h 648"/>
                  <a:gd name="T10" fmla="*/ 295 w 442"/>
                  <a:gd name="T11" fmla="*/ 293 h 648"/>
                  <a:gd name="T12" fmla="*/ 305 w 442"/>
                  <a:gd name="T13" fmla="*/ 239 h 648"/>
                  <a:gd name="T14" fmla="*/ 295 w 442"/>
                  <a:gd name="T15" fmla="*/ 186 h 648"/>
                  <a:gd name="T16" fmla="*/ 265 w 442"/>
                  <a:gd name="T17" fmla="*/ 142 h 648"/>
                  <a:gd name="T18" fmla="*/ 219 w 442"/>
                  <a:gd name="T19" fmla="*/ 125 h 648"/>
                  <a:gd name="T20" fmla="*/ 167 w 442"/>
                  <a:gd name="T21" fmla="*/ 142 h 648"/>
                  <a:gd name="T22" fmla="*/ 135 w 442"/>
                  <a:gd name="T23" fmla="*/ 183 h 648"/>
                  <a:gd name="T24" fmla="*/ 126 w 442"/>
                  <a:gd name="T25" fmla="*/ 239 h 648"/>
                  <a:gd name="T26" fmla="*/ 126 w 442"/>
                  <a:gd name="T27" fmla="*/ 54 h 648"/>
                  <a:gd name="T28" fmla="*/ 236 w 442"/>
                  <a:gd name="T29" fmla="*/ 0 h 648"/>
                  <a:gd name="T30" fmla="*/ 368 w 442"/>
                  <a:gd name="T31" fmla="*/ 51 h 648"/>
                  <a:gd name="T32" fmla="*/ 422 w 442"/>
                  <a:gd name="T33" fmla="*/ 132 h 648"/>
                  <a:gd name="T34" fmla="*/ 442 w 442"/>
                  <a:gd name="T35" fmla="*/ 227 h 648"/>
                  <a:gd name="T36" fmla="*/ 417 w 442"/>
                  <a:gd name="T37" fmla="*/ 346 h 648"/>
                  <a:gd name="T38" fmla="*/ 346 w 442"/>
                  <a:gd name="T39" fmla="*/ 436 h 648"/>
                  <a:gd name="T40" fmla="*/ 236 w 442"/>
                  <a:gd name="T41" fmla="*/ 471 h 648"/>
                  <a:gd name="T42" fmla="*/ 133 w 442"/>
                  <a:gd name="T43" fmla="*/ 432 h 648"/>
                  <a:gd name="T44" fmla="*/ 133 w 442"/>
                  <a:gd name="T45" fmla="*/ 573 h 648"/>
                  <a:gd name="T46" fmla="*/ 116 w 442"/>
                  <a:gd name="T47" fmla="*/ 626 h 648"/>
                  <a:gd name="T48" fmla="*/ 67 w 442"/>
                  <a:gd name="T49" fmla="*/ 648 h 648"/>
                  <a:gd name="T50" fmla="*/ 18 w 442"/>
                  <a:gd name="T51" fmla="*/ 626 h 648"/>
                  <a:gd name="T52" fmla="*/ 0 w 442"/>
                  <a:gd name="T53" fmla="*/ 575 h 648"/>
                  <a:gd name="T54" fmla="*/ 0 w 442"/>
                  <a:gd name="T55" fmla="*/ 81 h 648"/>
                  <a:gd name="T56" fmla="*/ 15 w 442"/>
                  <a:gd name="T57" fmla="*/ 25 h 648"/>
                  <a:gd name="T58" fmla="*/ 62 w 442"/>
                  <a:gd name="T59" fmla="*/ 3 h 648"/>
                  <a:gd name="T60" fmla="*/ 101 w 442"/>
                  <a:gd name="T61" fmla="*/ 15 h 648"/>
                  <a:gd name="T62" fmla="*/ 126 w 442"/>
                  <a:gd name="T63" fmla="*/ 5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648">
                    <a:moveTo>
                      <a:pt x="126" y="239"/>
                    </a:moveTo>
                    <a:cubicBezTo>
                      <a:pt x="126" y="259"/>
                      <a:pt x="128" y="276"/>
                      <a:pt x="135" y="295"/>
                    </a:cubicBezTo>
                    <a:cubicBezTo>
                      <a:pt x="143" y="312"/>
                      <a:pt x="153" y="327"/>
                      <a:pt x="167" y="337"/>
                    </a:cubicBezTo>
                    <a:cubicBezTo>
                      <a:pt x="182" y="346"/>
                      <a:pt x="199" y="354"/>
                      <a:pt x="219" y="354"/>
                    </a:cubicBezTo>
                    <a:cubicBezTo>
                      <a:pt x="236" y="354"/>
                      <a:pt x="253" y="349"/>
                      <a:pt x="265" y="337"/>
                    </a:cubicBezTo>
                    <a:cubicBezTo>
                      <a:pt x="278" y="324"/>
                      <a:pt x="287" y="310"/>
                      <a:pt x="295" y="293"/>
                    </a:cubicBezTo>
                    <a:cubicBezTo>
                      <a:pt x="302" y="276"/>
                      <a:pt x="305" y="256"/>
                      <a:pt x="305" y="239"/>
                    </a:cubicBezTo>
                    <a:cubicBezTo>
                      <a:pt x="305" y="222"/>
                      <a:pt x="302" y="203"/>
                      <a:pt x="295" y="186"/>
                    </a:cubicBezTo>
                    <a:cubicBezTo>
                      <a:pt x="287" y="168"/>
                      <a:pt x="278" y="154"/>
                      <a:pt x="265" y="142"/>
                    </a:cubicBezTo>
                    <a:cubicBezTo>
                      <a:pt x="253" y="129"/>
                      <a:pt x="236" y="125"/>
                      <a:pt x="219" y="125"/>
                    </a:cubicBezTo>
                    <a:cubicBezTo>
                      <a:pt x="199" y="125"/>
                      <a:pt x="182" y="129"/>
                      <a:pt x="167" y="142"/>
                    </a:cubicBezTo>
                    <a:cubicBezTo>
                      <a:pt x="153" y="151"/>
                      <a:pt x="143" y="166"/>
                      <a:pt x="135" y="183"/>
                    </a:cubicBezTo>
                    <a:cubicBezTo>
                      <a:pt x="128" y="200"/>
                      <a:pt x="126" y="220"/>
                      <a:pt x="126" y="239"/>
                    </a:cubicBezTo>
                    <a:moveTo>
                      <a:pt x="126" y="54"/>
                    </a:moveTo>
                    <a:cubicBezTo>
                      <a:pt x="157" y="20"/>
                      <a:pt x="194" y="0"/>
                      <a:pt x="236" y="0"/>
                    </a:cubicBezTo>
                    <a:cubicBezTo>
                      <a:pt x="290" y="0"/>
                      <a:pt x="334" y="17"/>
                      <a:pt x="368" y="51"/>
                    </a:cubicBezTo>
                    <a:cubicBezTo>
                      <a:pt x="390" y="73"/>
                      <a:pt x="410" y="100"/>
                      <a:pt x="422" y="132"/>
                    </a:cubicBezTo>
                    <a:cubicBezTo>
                      <a:pt x="435" y="164"/>
                      <a:pt x="442" y="195"/>
                      <a:pt x="442" y="227"/>
                    </a:cubicBezTo>
                    <a:cubicBezTo>
                      <a:pt x="442" y="268"/>
                      <a:pt x="435" y="310"/>
                      <a:pt x="417" y="346"/>
                    </a:cubicBezTo>
                    <a:cubicBezTo>
                      <a:pt x="403" y="383"/>
                      <a:pt x="378" y="415"/>
                      <a:pt x="346" y="436"/>
                    </a:cubicBezTo>
                    <a:cubicBezTo>
                      <a:pt x="314" y="461"/>
                      <a:pt x="278" y="471"/>
                      <a:pt x="236" y="471"/>
                    </a:cubicBezTo>
                    <a:cubicBezTo>
                      <a:pt x="199" y="471"/>
                      <a:pt x="165" y="458"/>
                      <a:pt x="133" y="432"/>
                    </a:cubicBezTo>
                    <a:cubicBezTo>
                      <a:pt x="133" y="573"/>
                      <a:pt x="133" y="573"/>
                      <a:pt x="133" y="573"/>
                    </a:cubicBezTo>
                    <a:cubicBezTo>
                      <a:pt x="133" y="595"/>
                      <a:pt x="128" y="612"/>
                      <a:pt x="116" y="626"/>
                    </a:cubicBezTo>
                    <a:cubicBezTo>
                      <a:pt x="103" y="641"/>
                      <a:pt x="89" y="648"/>
                      <a:pt x="67" y="648"/>
                    </a:cubicBezTo>
                    <a:cubicBezTo>
                      <a:pt x="47" y="648"/>
                      <a:pt x="30" y="641"/>
                      <a:pt x="18" y="626"/>
                    </a:cubicBezTo>
                    <a:cubicBezTo>
                      <a:pt x="5" y="612"/>
                      <a:pt x="0" y="595"/>
                      <a:pt x="0" y="575"/>
                    </a:cubicBezTo>
                    <a:cubicBezTo>
                      <a:pt x="0" y="81"/>
                      <a:pt x="0" y="81"/>
                      <a:pt x="0" y="81"/>
                    </a:cubicBezTo>
                    <a:cubicBezTo>
                      <a:pt x="0" y="59"/>
                      <a:pt x="5" y="39"/>
                      <a:pt x="15" y="25"/>
                    </a:cubicBezTo>
                    <a:cubicBezTo>
                      <a:pt x="25" y="10"/>
                      <a:pt x="42" y="3"/>
                      <a:pt x="62" y="3"/>
                    </a:cubicBezTo>
                    <a:cubicBezTo>
                      <a:pt x="79" y="3"/>
                      <a:pt x="91" y="8"/>
                      <a:pt x="101" y="15"/>
                    </a:cubicBezTo>
                    <a:cubicBezTo>
                      <a:pt x="111" y="22"/>
                      <a:pt x="118" y="39"/>
                      <a:pt x="126"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a:extLst>
                  <a:ext uri="{FF2B5EF4-FFF2-40B4-BE49-F238E27FC236}">
                    <a16:creationId xmlns:a16="http://schemas.microsoft.com/office/drawing/2014/main" id="{4B6A576C-3003-4A93-A040-67518FCC1012}"/>
                  </a:ext>
                </a:extLst>
              </p:cNvPr>
              <p:cNvSpPr>
                <a:spLocks/>
              </p:cNvSpPr>
              <p:nvPr/>
            </p:nvSpPr>
            <p:spPr bwMode="white">
              <a:xfrm>
                <a:off x="9431338" y="-3009900"/>
                <a:ext cx="187325" cy="1027113"/>
              </a:xfrm>
              <a:custGeom>
                <a:avLst/>
                <a:gdLst>
                  <a:gd name="T0" fmla="*/ 120 w 120"/>
                  <a:gd name="T1" fmla="*/ 70 h 661"/>
                  <a:gd name="T2" fmla="*/ 120 w 120"/>
                  <a:gd name="T3" fmla="*/ 586 h 661"/>
                  <a:gd name="T4" fmla="*/ 105 w 120"/>
                  <a:gd name="T5" fmla="*/ 640 h 661"/>
                  <a:gd name="T6" fmla="*/ 60 w 120"/>
                  <a:gd name="T7" fmla="*/ 661 h 661"/>
                  <a:gd name="T8" fmla="*/ 16 w 120"/>
                  <a:gd name="T9" fmla="*/ 640 h 661"/>
                  <a:gd name="T10" fmla="*/ 0 w 120"/>
                  <a:gd name="T11" fmla="*/ 588 h 661"/>
                  <a:gd name="T12" fmla="*/ 0 w 120"/>
                  <a:gd name="T13" fmla="*/ 73 h 661"/>
                  <a:gd name="T14" fmla="*/ 7 w 120"/>
                  <a:gd name="T15" fmla="*/ 36 h 661"/>
                  <a:gd name="T16" fmla="*/ 27 w 120"/>
                  <a:gd name="T17" fmla="*/ 10 h 661"/>
                  <a:gd name="T18" fmla="*/ 58 w 120"/>
                  <a:gd name="T19" fmla="*/ 0 h 661"/>
                  <a:gd name="T20" fmla="*/ 103 w 120"/>
                  <a:gd name="T21" fmla="*/ 22 h 661"/>
                  <a:gd name="T22" fmla="*/ 120 w 120"/>
                  <a:gd name="T23" fmla="*/ 7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61">
                    <a:moveTo>
                      <a:pt x="120" y="70"/>
                    </a:moveTo>
                    <a:cubicBezTo>
                      <a:pt x="120" y="586"/>
                      <a:pt x="120" y="586"/>
                      <a:pt x="120" y="586"/>
                    </a:cubicBezTo>
                    <a:cubicBezTo>
                      <a:pt x="120" y="608"/>
                      <a:pt x="116" y="625"/>
                      <a:pt x="105" y="640"/>
                    </a:cubicBezTo>
                    <a:cubicBezTo>
                      <a:pt x="94" y="654"/>
                      <a:pt x="80" y="661"/>
                      <a:pt x="60" y="661"/>
                    </a:cubicBezTo>
                    <a:cubicBezTo>
                      <a:pt x="42" y="661"/>
                      <a:pt x="27" y="654"/>
                      <a:pt x="16" y="640"/>
                    </a:cubicBezTo>
                    <a:cubicBezTo>
                      <a:pt x="4" y="625"/>
                      <a:pt x="0" y="608"/>
                      <a:pt x="0" y="588"/>
                    </a:cubicBezTo>
                    <a:cubicBezTo>
                      <a:pt x="0" y="73"/>
                      <a:pt x="0" y="73"/>
                      <a:pt x="0" y="73"/>
                    </a:cubicBezTo>
                    <a:cubicBezTo>
                      <a:pt x="0" y="61"/>
                      <a:pt x="2" y="48"/>
                      <a:pt x="7" y="36"/>
                    </a:cubicBezTo>
                    <a:cubicBezTo>
                      <a:pt x="11" y="24"/>
                      <a:pt x="18" y="17"/>
                      <a:pt x="27" y="10"/>
                    </a:cubicBezTo>
                    <a:cubicBezTo>
                      <a:pt x="36" y="2"/>
                      <a:pt x="47" y="0"/>
                      <a:pt x="58" y="0"/>
                    </a:cubicBezTo>
                    <a:cubicBezTo>
                      <a:pt x="76" y="0"/>
                      <a:pt x="91" y="7"/>
                      <a:pt x="103" y="22"/>
                    </a:cubicBezTo>
                    <a:cubicBezTo>
                      <a:pt x="116" y="31"/>
                      <a:pt x="120" y="48"/>
                      <a:pt x="120"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1">
                <a:extLst>
                  <a:ext uri="{FF2B5EF4-FFF2-40B4-BE49-F238E27FC236}">
                    <a16:creationId xmlns:a16="http://schemas.microsoft.com/office/drawing/2014/main" id="{06AE368B-2E8D-4428-80A9-DE9012A5782E}"/>
                  </a:ext>
                </a:extLst>
              </p:cNvPr>
              <p:cNvSpPr>
                <a:spLocks noEditPoints="1"/>
              </p:cNvSpPr>
              <p:nvPr/>
            </p:nvSpPr>
            <p:spPr bwMode="white">
              <a:xfrm>
                <a:off x="9701213" y="-2695575"/>
                <a:ext cx="706438" cy="735013"/>
              </a:xfrm>
              <a:custGeom>
                <a:avLst/>
                <a:gdLst>
                  <a:gd name="T0" fmla="*/ 131 w 455"/>
                  <a:gd name="T1" fmla="*/ 235 h 473"/>
                  <a:gd name="T2" fmla="*/ 153 w 455"/>
                  <a:gd name="T3" fmla="*/ 315 h 473"/>
                  <a:gd name="T4" fmla="*/ 220 w 455"/>
                  <a:gd name="T5" fmla="*/ 349 h 473"/>
                  <a:gd name="T6" fmla="*/ 272 w 455"/>
                  <a:gd name="T7" fmla="*/ 335 h 473"/>
                  <a:gd name="T8" fmla="*/ 306 w 455"/>
                  <a:gd name="T9" fmla="*/ 294 h 473"/>
                  <a:gd name="T10" fmla="*/ 319 w 455"/>
                  <a:gd name="T11" fmla="*/ 240 h 473"/>
                  <a:gd name="T12" fmla="*/ 294 w 455"/>
                  <a:gd name="T13" fmla="*/ 155 h 473"/>
                  <a:gd name="T14" fmla="*/ 222 w 455"/>
                  <a:gd name="T15" fmla="*/ 121 h 473"/>
                  <a:gd name="T16" fmla="*/ 158 w 455"/>
                  <a:gd name="T17" fmla="*/ 155 h 473"/>
                  <a:gd name="T18" fmla="*/ 131 w 455"/>
                  <a:gd name="T19" fmla="*/ 235 h 473"/>
                  <a:gd name="T20" fmla="*/ 321 w 455"/>
                  <a:gd name="T21" fmla="*/ 420 h 473"/>
                  <a:gd name="T22" fmla="*/ 272 w 455"/>
                  <a:gd name="T23" fmla="*/ 461 h 473"/>
                  <a:gd name="T24" fmla="*/ 210 w 455"/>
                  <a:gd name="T25" fmla="*/ 473 h 473"/>
                  <a:gd name="T26" fmla="*/ 79 w 455"/>
                  <a:gd name="T27" fmla="*/ 422 h 473"/>
                  <a:gd name="T28" fmla="*/ 0 w 455"/>
                  <a:gd name="T29" fmla="*/ 235 h 473"/>
                  <a:gd name="T30" fmla="*/ 69 w 455"/>
                  <a:gd name="T31" fmla="*/ 61 h 473"/>
                  <a:gd name="T32" fmla="*/ 208 w 455"/>
                  <a:gd name="T33" fmla="*/ 0 h 473"/>
                  <a:gd name="T34" fmla="*/ 269 w 455"/>
                  <a:gd name="T35" fmla="*/ 12 h 473"/>
                  <a:gd name="T36" fmla="*/ 321 w 455"/>
                  <a:gd name="T37" fmla="*/ 51 h 473"/>
                  <a:gd name="T38" fmla="*/ 386 w 455"/>
                  <a:gd name="T39" fmla="*/ 3 h 473"/>
                  <a:gd name="T40" fmla="*/ 435 w 455"/>
                  <a:gd name="T41" fmla="*/ 22 h 473"/>
                  <a:gd name="T42" fmla="*/ 455 w 455"/>
                  <a:gd name="T43" fmla="*/ 71 h 473"/>
                  <a:gd name="T44" fmla="*/ 455 w 455"/>
                  <a:gd name="T45" fmla="*/ 391 h 473"/>
                  <a:gd name="T46" fmla="*/ 435 w 455"/>
                  <a:gd name="T47" fmla="*/ 446 h 473"/>
                  <a:gd name="T48" fmla="*/ 386 w 455"/>
                  <a:gd name="T49" fmla="*/ 468 h 473"/>
                  <a:gd name="T50" fmla="*/ 321 w 455"/>
                  <a:gd name="T51" fmla="*/ 42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73">
                    <a:moveTo>
                      <a:pt x="131" y="235"/>
                    </a:moveTo>
                    <a:cubicBezTo>
                      <a:pt x="131" y="267"/>
                      <a:pt x="138" y="294"/>
                      <a:pt x="153" y="315"/>
                    </a:cubicBezTo>
                    <a:cubicBezTo>
                      <a:pt x="168" y="340"/>
                      <a:pt x="190" y="349"/>
                      <a:pt x="220" y="349"/>
                    </a:cubicBezTo>
                    <a:cubicBezTo>
                      <a:pt x="240" y="349"/>
                      <a:pt x="257" y="344"/>
                      <a:pt x="272" y="335"/>
                    </a:cubicBezTo>
                    <a:cubicBezTo>
                      <a:pt x="287" y="325"/>
                      <a:pt x="297" y="311"/>
                      <a:pt x="306" y="294"/>
                    </a:cubicBezTo>
                    <a:cubicBezTo>
                      <a:pt x="316" y="277"/>
                      <a:pt x="319" y="260"/>
                      <a:pt x="319" y="240"/>
                    </a:cubicBezTo>
                    <a:cubicBezTo>
                      <a:pt x="319" y="206"/>
                      <a:pt x="311" y="180"/>
                      <a:pt x="294" y="155"/>
                    </a:cubicBezTo>
                    <a:cubicBezTo>
                      <a:pt x="279" y="134"/>
                      <a:pt x="255" y="121"/>
                      <a:pt x="222" y="121"/>
                    </a:cubicBezTo>
                    <a:cubicBezTo>
                      <a:pt x="195" y="121"/>
                      <a:pt x="173" y="134"/>
                      <a:pt x="158" y="155"/>
                    </a:cubicBezTo>
                    <a:cubicBezTo>
                      <a:pt x="138" y="182"/>
                      <a:pt x="131" y="209"/>
                      <a:pt x="131" y="235"/>
                    </a:cubicBezTo>
                    <a:moveTo>
                      <a:pt x="321" y="420"/>
                    </a:moveTo>
                    <a:cubicBezTo>
                      <a:pt x="304" y="439"/>
                      <a:pt x="289" y="454"/>
                      <a:pt x="272" y="461"/>
                    </a:cubicBezTo>
                    <a:cubicBezTo>
                      <a:pt x="255" y="470"/>
                      <a:pt x="235" y="473"/>
                      <a:pt x="210" y="473"/>
                    </a:cubicBezTo>
                    <a:cubicBezTo>
                      <a:pt x="161" y="473"/>
                      <a:pt x="119" y="456"/>
                      <a:pt x="79" y="422"/>
                    </a:cubicBezTo>
                    <a:cubicBezTo>
                      <a:pt x="27" y="376"/>
                      <a:pt x="0" y="313"/>
                      <a:pt x="0" y="235"/>
                    </a:cubicBezTo>
                    <a:cubicBezTo>
                      <a:pt x="0" y="163"/>
                      <a:pt x="22" y="105"/>
                      <a:pt x="69" y="61"/>
                    </a:cubicBezTo>
                    <a:cubicBezTo>
                      <a:pt x="109" y="22"/>
                      <a:pt x="156" y="0"/>
                      <a:pt x="208" y="0"/>
                    </a:cubicBezTo>
                    <a:cubicBezTo>
                      <a:pt x="232" y="0"/>
                      <a:pt x="252" y="5"/>
                      <a:pt x="269" y="12"/>
                    </a:cubicBezTo>
                    <a:cubicBezTo>
                      <a:pt x="287" y="20"/>
                      <a:pt x="304" y="34"/>
                      <a:pt x="321" y="51"/>
                    </a:cubicBezTo>
                    <a:cubicBezTo>
                      <a:pt x="336" y="20"/>
                      <a:pt x="356" y="3"/>
                      <a:pt x="386" y="3"/>
                    </a:cubicBezTo>
                    <a:cubicBezTo>
                      <a:pt x="405" y="3"/>
                      <a:pt x="420" y="10"/>
                      <a:pt x="435" y="22"/>
                    </a:cubicBezTo>
                    <a:cubicBezTo>
                      <a:pt x="450" y="34"/>
                      <a:pt x="455" y="51"/>
                      <a:pt x="455" y="71"/>
                    </a:cubicBezTo>
                    <a:cubicBezTo>
                      <a:pt x="455" y="391"/>
                      <a:pt x="455" y="391"/>
                      <a:pt x="455" y="391"/>
                    </a:cubicBezTo>
                    <a:cubicBezTo>
                      <a:pt x="455" y="412"/>
                      <a:pt x="447" y="429"/>
                      <a:pt x="435" y="446"/>
                    </a:cubicBezTo>
                    <a:cubicBezTo>
                      <a:pt x="423" y="461"/>
                      <a:pt x="405" y="468"/>
                      <a:pt x="386" y="468"/>
                    </a:cubicBezTo>
                    <a:cubicBezTo>
                      <a:pt x="353" y="470"/>
                      <a:pt x="334" y="454"/>
                      <a:pt x="321"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27D464F4-7A64-4173-A27C-660AD84BCA02}"/>
                  </a:ext>
                </a:extLst>
              </p:cNvPr>
              <p:cNvSpPr>
                <a:spLocks/>
              </p:cNvSpPr>
              <p:nvPr/>
            </p:nvSpPr>
            <p:spPr bwMode="white">
              <a:xfrm>
                <a:off x="10428288" y="-3009900"/>
                <a:ext cx="477838" cy="1027113"/>
              </a:xfrm>
              <a:custGeom>
                <a:avLst/>
                <a:gdLst>
                  <a:gd name="T0" fmla="*/ 211 w 308"/>
                  <a:gd name="T1" fmla="*/ 322 h 661"/>
                  <a:gd name="T2" fmla="*/ 211 w 308"/>
                  <a:gd name="T3" fmla="*/ 586 h 661"/>
                  <a:gd name="T4" fmla="*/ 194 w 308"/>
                  <a:gd name="T5" fmla="*/ 639 h 661"/>
                  <a:gd name="T6" fmla="*/ 147 w 308"/>
                  <a:gd name="T7" fmla="*/ 661 h 661"/>
                  <a:gd name="T8" fmla="*/ 100 w 308"/>
                  <a:gd name="T9" fmla="*/ 639 h 661"/>
                  <a:gd name="T10" fmla="*/ 83 w 308"/>
                  <a:gd name="T11" fmla="*/ 588 h 661"/>
                  <a:gd name="T12" fmla="*/ 83 w 308"/>
                  <a:gd name="T13" fmla="*/ 325 h 661"/>
                  <a:gd name="T14" fmla="*/ 64 w 308"/>
                  <a:gd name="T15" fmla="*/ 325 h 661"/>
                  <a:gd name="T16" fmla="*/ 19 w 308"/>
                  <a:gd name="T17" fmla="*/ 307 h 661"/>
                  <a:gd name="T18" fmla="*/ 0 w 308"/>
                  <a:gd name="T19" fmla="*/ 263 h 661"/>
                  <a:gd name="T20" fmla="*/ 19 w 308"/>
                  <a:gd name="T21" fmla="*/ 220 h 661"/>
                  <a:gd name="T22" fmla="*/ 64 w 308"/>
                  <a:gd name="T23" fmla="*/ 202 h 661"/>
                  <a:gd name="T24" fmla="*/ 83 w 308"/>
                  <a:gd name="T25" fmla="*/ 202 h 661"/>
                  <a:gd name="T26" fmla="*/ 83 w 308"/>
                  <a:gd name="T27" fmla="*/ 137 h 661"/>
                  <a:gd name="T28" fmla="*/ 126 w 308"/>
                  <a:gd name="T29" fmla="*/ 34 h 661"/>
                  <a:gd name="T30" fmla="*/ 216 w 308"/>
                  <a:gd name="T31" fmla="*/ 0 h 661"/>
                  <a:gd name="T32" fmla="*/ 296 w 308"/>
                  <a:gd name="T33" fmla="*/ 58 h 661"/>
                  <a:gd name="T34" fmla="*/ 282 w 308"/>
                  <a:gd name="T35" fmla="*/ 100 h 661"/>
                  <a:gd name="T36" fmla="*/ 246 w 308"/>
                  <a:gd name="T37" fmla="*/ 117 h 661"/>
                  <a:gd name="T38" fmla="*/ 218 w 308"/>
                  <a:gd name="T39" fmla="*/ 127 h 661"/>
                  <a:gd name="T40" fmla="*/ 208 w 308"/>
                  <a:gd name="T41" fmla="*/ 154 h 661"/>
                  <a:gd name="T42" fmla="*/ 208 w 308"/>
                  <a:gd name="T43" fmla="*/ 205 h 661"/>
                  <a:gd name="T44" fmla="*/ 244 w 308"/>
                  <a:gd name="T45" fmla="*/ 205 h 661"/>
                  <a:gd name="T46" fmla="*/ 289 w 308"/>
                  <a:gd name="T47" fmla="*/ 220 h 661"/>
                  <a:gd name="T48" fmla="*/ 308 w 308"/>
                  <a:gd name="T49" fmla="*/ 263 h 661"/>
                  <a:gd name="T50" fmla="*/ 289 w 308"/>
                  <a:gd name="T51" fmla="*/ 307 h 661"/>
                  <a:gd name="T52" fmla="*/ 244 w 308"/>
                  <a:gd name="T53" fmla="*/ 325 h 661"/>
                  <a:gd name="T54" fmla="*/ 211 w 308"/>
                  <a:gd name="T55" fmla="*/ 325 h 661"/>
                  <a:gd name="T56" fmla="*/ 211 w 308"/>
                  <a:gd name="T57" fmla="*/ 32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661">
                    <a:moveTo>
                      <a:pt x="211" y="322"/>
                    </a:moveTo>
                    <a:cubicBezTo>
                      <a:pt x="211" y="586"/>
                      <a:pt x="211" y="586"/>
                      <a:pt x="211" y="586"/>
                    </a:cubicBezTo>
                    <a:cubicBezTo>
                      <a:pt x="211" y="608"/>
                      <a:pt x="206" y="625"/>
                      <a:pt x="194" y="639"/>
                    </a:cubicBezTo>
                    <a:cubicBezTo>
                      <a:pt x="182" y="654"/>
                      <a:pt x="168" y="661"/>
                      <a:pt x="147" y="661"/>
                    </a:cubicBezTo>
                    <a:cubicBezTo>
                      <a:pt x="128" y="661"/>
                      <a:pt x="111" y="654"/>
                      <a:pt x="100" y="639"/>
                    </a:cubicBezTo>
                    <a:cubicBezTo>
                      <a:pt x="88" y="625"/>
                      <a:pt x="83" y="608"/>
                      <a:pt x="83" y="588"/>
                    </a:cubicBezTo>
                    <a:cubicBezTo>
                      <a:pt x="83" y="325"/>
                      <a:pt x="83" y="325"/>
                      <a:pt x="83" y="325"/>
                    </a:cubicBezTo>
                    <a:cubicBezTo>
                      <a:pt x="64" y="325"/>
                      <a:pt x="64" y="325"/>
                      <a:pt x="64" y="325"/>
                    </a:cubicBezTo>
                    <a:cubicBezTo>
                      <a:pt x="45" y="325"/>
                      <a:pt x="31" y="320"/>
                      <a:pt x="19" y="307"/>
                    </a:cubicBezTo>
                    <a:cubicBezTo>
                      <a:pt x="7" y="298"/>
                      <a:pt x="0" y="283"/>
                      <a:pt x="0" y="263"/>
                    </a:cubicBezTo>
                    <a:cubicBezTo>
                      <a:pt x="0" y="246"/>
                      <a:pt x="7" y="232"/>
                      <a:pt x="19" y="220"/>
                    </a:cubicBezTo>
                    <a:cubicBezTo>
                      <a:pt x="31" y="210"/>
                      <a:pt x="48" y="202"/>
                      <a:pt x="64" y="202"/>
                    </a:cubicBezTo>
                    <a:cubicBezTo>
                      <a:pt x="83" y="202"/>
                      <a:pt x="83" y="202"/>
                      <a:pt x="83" y="202"/>
                    </a:cubicBezTo>
                    <a:cubicBezTo>
                      <a:pt x="83" y="137"/>
                      <a:pt x="83" y="137"/>
                      <a:pt x="83" y="137"/>
                    </a:cubicBezTo>
                    <a:cubicBezTo>
                      <a:pt x="83" y="93"/>
                      <a:pt x="97" y="58"/>
                      <a:pt x="126" y="34"/>
                    </a:cubicBezTo>
                    <a:cubicBezTo>
                      <a:pt x="152" y="10"/>
                      <a:pt x="180" y="0"/>
                      <a:pt x="216" y="0"/>
                    </a:cubicBezTo>
                    <a:cubicBezTo>
                      <a:pt x="270" y="0"/>
                      <a:pt x="296" y="19"/>
                      <a:pt x="296" y="58"/>
                    </a:cubicBezTo>
                    <a:cubicBezTo>
                      <a:pt x="296" y="75"/>
                      <a:pt x="291" y="88"/>
                      <a:pt x="282" y="100"/>
                    </a:cubicBezTo>
                    <a:cubicBezTo>
                      <a:pt x="272" y="110"/>
                      <a:pt x="261" y="117"/>
                      <a:pt x="246" y="117"/>
                    </a:cubicBezTo>
                    <a:cubicBezTo>
                      <a:pt x="234" y="117"/>
                      <a:pt x="225" y="122"/>
                      <a:pt x="218" y="127"/>
                    </a:cubicBezTo>
                    <a:cubicBezTo>
                      <a:pt x="211" y="132"/>
                      <a:pt x="208" y="141"/>
                      <a:pt x="208" y="154"/>
                    </a:cubicBezTo>
                    <a:cubicBezTo>
                      <a:pt x="208" y="205"/>
                      <a:pt x="208" y="205"/>
                      <a:pt x="208" y="205"/>
                    </a:cubicBezTo>
                    <a:cubicBezTo>
                      <a:pt x="244" y="205"/>
                      <a:pt x="244" y="205"/>
                      <a:pt x="244" y="205"/>
                    </a:cubicBezTo>
                    <a:cubicBezTo>
                      <a:pt x="263" y="205"/>
                      <a:pt x="277" y="210"/>
                      <a:pt x="289" y="220"/>
                    </a:cubicBezTo>
                    <a:cubicBezTo>
                      <a:pt x="301" y="229"/>
                      <a:pt x="308" y="244"/>
                      <a:pt x="308" y="263"/>
                    </a:cubicBezTo>
                    <a:cubicBezTo>
                      <a:pt x="308" y="283"/>
                      <a:pt x="301" y="298"/>
                      <a:pt x="289" y="307"/>
                    </a:cubicBezTo>
                    <a:cubicBezTo>
                      <a:pt x="277" y="317"/>
                      <a:pt x="261" y="325"/>
                      <a:pt x="244" y="325"/>
                    </a:cubicBezTo>
                    <a:cubicBezTo>
                      <a:pt x="211" y="325"/>
                      <a:pt x="211" y="325"/>
                      <a:pt x="211" y="325"/>
                    </a:cubicBezTo>
                    <a:cubicBezTo>
                      <a:pt x="211" y="322"/>
                      <a:pt x="211" y="322"/>
                      <a:pt x="211" y="3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B1A61B48-3169-49C7-8FC3-7B2952A9108B}"/>
                  </a:ext>
                </a:extLst>
              </p:cNvPr>
              <p:cNvSpPr>
                <a:spLocks/>
              </p:cNvSpPr>
              <p:nvPr/>
            </p:nvSpPr>
            <p:spPr bwMode="white">
              <a:xfrm>
                <a:off x="10968038" y="-2673350"/>
                <a:ext cx="642938" cy="984250"/>
              </a:xfrm>
              <a:custGeom>
                <a:avLst/>
                <a:gdLst>
                  <a:gd name="T0" fmla="*/ 204 w 415"/>
                  <a:gd name="T1" fmla="*/ 251 h 634"/>
                  <a:gd name="T2" fmla="*/ 280 w 415"/>
                  <a:gd name="T3" fmla="*/ 63 h 634"/>
                  <a:gd name="T4" fmla="*/ 303 w 415"/>
                  <a:gd name="T5" fmla="*/ 19 h 634"/>
                  <a:gd name="T6" fmla="*/ 339 w 415"/>
                  <a:gd name="T7" fmla="*/ 2 h 634"/>
                  <a:gd name="T8" fmla="*/ 374 w 415"/>
                  <a:gd name="T9" fmla="*/ 10 h 634"/>
                  <a:gd name="T10" fmla="*/ 403 w 415"/>
                  <a:gd name="T11" fmla="*/ 29 h 634"/>
                  <a:gd name="T12" fmla="*/ 415 w 415"/>
                  <a:gd name="T13" fmla="*/ 58 h 634"/>
                  <a:gd name="T14" fmla="*/ 408 w 415"/>
                  <a:gd name="T15" fmla="*/ 97 h 634"/>
                  <a:gd name="T16" fmla="*/ 201 w 415"/>
                  <a:gd name="T17" fmla="*/ 588 h 634"/>
                  <a:gd name="T18" fmla="*/ 147 w 415"/>
                  <a:gd name="T19" fmla="*/ 634 h 634"/>
                  <a:gd name="T20" fmla="*/ 100 w 415"/>
                  <a:gd name="T21" fmla="*/ 620 h 634"/>
                  <a:gd name="T22" fmla="*/ 76 w 415"/>
                  <a:gd name="T23" fmla="*/ 578 h 634"/>
                  <a:gd name="T24" fmla="*/ 83 w 415"/>
                  <a:gd name="T25" fmla="*/ 539 h 634"/>
                  <a:gd name="T26" fmla="*/ 140 w 415"/>
                  <a:gd name="T27" fmla="*/ 407 h 634"/>
                  <a:gd name="T28" fmla="*/ 7 w 415"/>
                  <a:gd name="T29" fmla="*/ 95 h 634"/>
                  <a:gd name="T30" fmla="*/ 0 w 415"/>
                  <a:gd name="T31" fmla="*/ 56 h 634"/>
                  <a:gd name="T32" fmla="*/ 24 w 415"/>
                  <a:gd name="T33" fmla="*/ 14 h 634"/>
                  <a:gd name="T34" fmla="*/ 73 w 415"/>
                  <a:gd name="T35" fmla="*/ 0 h 634"/>
                  <a:gd name="T36" fmla="*/ 109 w 415"/>
                  <a:gd name="T37" fmla="*/ 17 h 634"/>
                  <a:gd name="T38" fmla="*/ 133 w 415"/>
                  <a:gd name="T39" fmla="*/ 61 h 634"/>
                  <a:gd name="T40" fmla="*/ 204 w 415"/>
                  <a:gd name="T41" fmla="*/ 2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5" h="634">
                    <a:moveTo>
                      <a:pt x="204" y="251"/>
                    </a:moveTo>
                    <a:cubicBezTo>
                      <a:pt x="280" y="63"/>
                      <a:pt x="280" y="63"/>
                      <a:pt x="280" y="63"/>
                    </a:cubicBezTo>
                    <a:cubicBezTo>
                      <a:pt x="287" y="44"/>
                      <a:pt x="296" y="29"/>
                      <a:pt x="303" y="19"/>
                    </a:cubicBezTo>
                    <a:cubicBezTo>
                      <a:pt x="310" y="10"/>
                      <a:pt x="325" y="2"/>
                      <a:pt x="339" y="2"/>
                    </a:cubicBezTo>
                    <a:cubicBezTo>
                      <a:pt x="351" y="2"/>
                      <a:pt x="363" y="5"/>
                      <a:pt x="374" y="10"/>
                    </a:cubicBezTo>
                    <a:cubicBezTo>
                      <a:pt x="386" y="14"/>
                      <a:pt x="396" y="22"/>
                      <a:pt x="403" y="29"/>
                    </a:cubicBezTo>
                    <a:cubicBezTo>
                      <a:pt x="410" y="39"/>
                      <a:pt x="415" y="49"/>
                      <a:pt x="415" y="58"/>
                    </a:cubicBezTo>
                    <a:cubicBezTo>
                      <a:pt x="415" y="73"/>
                      <a:pt x="412" y="88"/>
                      <a:pt x="408" y="97"/>
                    </a:cubicBezTo>
                    <a:cubicBezTo>
                      <a:pt x="201" y="588"/>
                      <a:pt x="201" y="588"/>
                      <a:pt x="201" y="588"/>
                    </a:cubicBezTo>
                    <a:cubicBezTo>
                      <a:pt x="190" y="617"/>
                      <a:pt x="171" y="634"/>
                      <a:pt x="147" y="634"/>
                    </a:cubicBezTo>
                    <a:cubicBezTo>
                      <a:pt x="130" y="634"/>
                      <a:pt x="114" y="630"/>
                      <a:pt x="100" y="620"/>
                    </a:cubicBezTo>
                    <a:cubicBezTo>
                      <a:pt x="85" y="610"/>
                      <a:pt x="78" y="595"/>
                      <a:pt x="76" y="578"/>
                    </a:cubicBezTo>
                    <a:cubicBezTo>
                      <a:pt x="76" y="566"/>
                      <a:pt x="78" y="554"/>
                      <a:pt x="83" y="539"/>
                    </a:cubicBezTo>
                    <a:cubicBezTo>
                      <a:pt x="140" y="407"/>
                      <a:pt x="140" y="407"/>
                      <a:pt x="140" y="407"/>
                    </a:cubicBezTo>
                    <a:cubicBezTo>
                      <a:pt x="7" y="95"/>
                      <a:pt x="7" y="95"/>
                      <a:pt x="7" y="95"/>
                    </a:cubicBezTo>
                    <a:cubicBezTo>
                      <a:pt x="2" y="83"/>
                      <a:pt x="0" y="68"/>
                      <a:pt x="0" y="56"/>
                    </a:cubicBezTo>
                    <a:cubicBezTo>
                      <a:pt x="0" y="39"/>
                      <a:pt x="7" y="27"/>
                      <a:pt x="24" y="14"/>
                    </a:cubicBezTo>
                    <a:cubicBezTo>
                      <a:pt x="38" y="5"/>
                      <a:pt x="57" y="0"/>
                      <a:pt x="73" y="0"/>
                    </a:cubicBezTo>
                    <a:cubicBezTo>
                      <a:pt x="88" y="0"/>
                      <a:pt x="100" y="5"/>
                      <a:pt x="109" y="17"/>
                    </a:cubicBezTo>
                    <a:cubicBezTo>
                      <a:pt x="119" y="27"/>
                      <a:pt x="126" y="41"/>
                      <a:pt x="133" y="61"/>
                    </a:cubicBezTo>
                    <a:lnTo>
                      <a:pt x="2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3">
              <a:extLst>
                <a:ext uri="{FF2B5EF4-FFF2-40B4-BE49-F238E27FC236}">
                  <a16:creationId xmlns:a16="http://schemas.microsoft.com/office/drawing/2014/main" id="{9654C324-FA14-459A-A184-79349E5C247C}"/>
                </a:ext>
              </a:extLst>
            </p:cNvPr>
            <p:cNvGrpSpPr/>
            <p:nvPr/>
          </p:nvGrpSpPr>
          <p:grpSpPr bwMode="white">
            <a:xfrm>
              <a:off x="5747340" y="4949127"/>
              <a:ext cx="6250395" cy="612242"/>
              <a:chOff x="6216650" y="-1446213"/>
              <a:chExt cx="6126163" cy="600076"/>
            </a:xfrm>
            <a:grpFill/>
          </p:grpSpPr>
          <p:sp>
            <p:nvSpPr>
              <p:cNvPr id="15" name="Freeform 14">
                <a:extLst>
                  <a:ext uri="{FF2B5EF4-FFF2-40B4-BE49-F238E27FC236}">
                    <a16:creationId xmlns:a16="http://schemas.microsoft.com/office/drawing/2014/main" id="{08720F39-B4C6-4F9E-A501-4C0935403604}"/>
                  </a:ext>
                </a:extLst>
              </p:cNvPr>
              <p:cNvSpPr>
                <a:spLocks/>
              </p:cNvSpPr>
              <p:nvPr/>
            </p:nvSpPr>
            <p:spPr bwMode="white">
              <a:xfrm>
                <a:off x="6216650" y="-1435100"/>
                <a:ext cx="546100" cy="588963"/>
              </a:xfrm>
              <a:custGeom>
                <a:avLst/>
                <a:gdLst>
                  <a:gd name="T0" fmla="*/ 352 w 352"/>
                  <a:gd name="T1" fmla="*/ 76 h 379"/>
                  <a:gd name="T2" fmla="*/ 324 w 352"/>
                  <a:gd name="T3" fmla="*/ 98 h 379"/>
                  <a:gd name="T4" fmla="*/ 267 w 352"/>
                  <a:gd name="T5" fmla="*/ 52 h 379"/>
                  <a:gd name="T6" fmla="*/ 195 w 352"/>
                  <a:gd name="T7" fmla="*/ 36 h 379"/>
                  <a:gd name="T8" fmla="*/ 115 w 352"/>
                  <a:gd name="T9" fmla="*/ 57 h 379"/>
                  <a:gd name="T10" fmla="*/ 58 w 352"/>
                  <a:gd name="T11" fmla="*/ 112 h 379"/>
                  <a:gd name="T12" fmla="*/ 38 w 352"/>
                  <a:gd name="T13" fmla="*/ 191 h 379"/>
                  <a:gd name="T14" fmla="*/ 83 w 352"/>
                  <a:gd name="T15" fmla="*/ 301 h 379"/>
                  <a:gd name="T16" fmla="*/ 197 w 352"/>
                  <a:gd name="T17" fmla="*/ 345 h 379"/>
                  <a:gd name="T18" fmla="*/ 324 w 352"/>
                  <a:gd name="T19" fmla="*/ 286 h 379"/>
                  <a:gd name="T20" fmla="*/ 352 w 352"/>
                  <a:gd name="T21" fmla="*/ 308 h 379"/>
                  <a:gd name="T22" fmla="*/ 285 w 352"/>
                  <a:gd name="T23" fmla="*/ 361 h 379"/>
                  <a:gd name="T24" fmla="*/ 195 w 352"/>
                  <a:gd name="T25" fmla="*/ 379 h 379"/>
                  <a:gd name="T26" fmla="*/ 45 w 352"/>
                  <a:gd name="T27" fmla="*/ 316 h 379"/>
                  <a:gd name="T28" fmla="*/ 0 w 352"/>
                  <a:gd name="T29" fmla="*/ 188 h 379"/>
                  <a:gd name="T30" fmla="*/ 55 w 352"/>
                  <a:gd name="T31" fmla="*/ 54 h 379"/>
                  <a:gd name="T32" fmla="*/ 194 w 352"/>
                  <a:gd name="T33" fmla="*/ 0 h 379"/>
                  <a:gd name="T34" fmla="*/ 285 w 352"/>
                  <a:gd name="T35" fmla="*/ 20 h 379"/>
                  <a:gd name="T36" fmla="*/ 352 w 352"/>
                  <a:gd name="T37" fmla="*/ 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79">
                    <a:moveTo>
                      <a:pt x="352" y="76"/>
                    </a:moveTo>
                    <a:cubicBezTo>
                      <a:pt x="324" y="98"/>
                      <a:pt x="324" y="98"/>
                      <a:pt x="324" y="98"/>
                    </a:cubicBezTo>
                    <a:cubicBezTo>
                      <a:pt x="308" y="78"/>
                      <a:pt x="289" y="62"/>
                      <a:pt x="267" y="52"/>
                    </a:cubicBezTo>
                    <a:cubicBezTo>
                      <a:pt x="245" y="41"/>
                      <a:pt x="221" y="36"/>
                      <a:pt x="195" y="36"/>
                    </a:cubicBezTo>
                    <a:cubicBezTo>
                      <a:pt x="166" y="36"/>
                      <a:pt x="139" y="43"/>
                      <a:pt x="115" y="57"/>
                    </a:cubicBezTo>
                    <a:cubicBezTo>
                      <a:pt x="90" y="71"/>
                      <a:pt x="71" y="89"/>
                      <a:pt x="58" y="112"/>
                    </a:cubicBezTo>
                    <a:cubicBezTo>
                      <a:pt x="44" y="136"/>
                      <a:pt x="38" y="162"/>
                      <a:pt x="38" y="191"/>
                    </a:cubicBezTo>
                    <a:cubicBezTo>
                      <a:pt x="38" y="235"/>
                      <a:pt x="53" y="272"/>
                      <a:pt x="83" y="301"/>
                    </a:cubicBezTo>
                    <a:cubicBezTo>
                      <a:pt x="113" y="331"/>
                      <a:pt x="151" y="345"/>
                      <a:pt x="197" y="345"/>
                    </a:cubicBezTo>
                    <a:cubicBezTo>
                      <a:pt x="247" y="345"/>
                      <a:pt x="290" y="326"/>
                      <a:pt x="324" y="286"/>
                    </a:cubicBezTo>
                    <a:cubicBezTo>
                      <a:pt x="352" y="308"/>
                      <a:pt x="352" y="308"/>
                      <a:pt x="352" y="308"/>
                    </a:cubicBezTo>
                    <a:cubicBezTo>
                      <a:pt x="334" y="330"/>
                      <a:pt x="312" y="348"/>
                      <a:pt x="285" y="361"/>
                    </a:cubicBezTo>
                    <a:cubicBezTo>
                      <a:pt x="258" y="373"/>
                      <a:pt x="228" y="379"/>
                      <a:pt x="195" y="379"/>
                    </a:cubicBezTo>
                    <a:cubicBezTo>
                      <a:pt x="132" y="379"/>
                      <a:pt x="82" y="358"/>
                      <a:pt x="45" y="316"/>
                    </a:cubicBezTo>
                    <a:cubicBezTo>
                      <a:pt x="15" y="281"/>
                      <a:pt x="0" y="238"/>
                      <a:pt x="0" y="188"/>
                    </a:cubicBezTo>
                    <a:cubicBezTo>
                      <a:pt x="0" y="135"/>
                      <a:pt x="18" y="91"/>
                      <a:pt x="55" y="54"/>
                    </a:cubicBezTo>
                    <a:cubicBezTo>
                      <a:pt x="92" y="18"/>
                      <a:pt x="139" y="0"/>
                      <a:pt x="194" y="0"/>
                    </a:cubicBezTo>
                    <a:cubicBezTo>
                      <a:pt x="228" y="0"/>
                      <a:pt x="258" y="7"/>
                      <a:pt x="285" y="20"/>
                    </a:cubicBezTo>
                    <a:cubicBezTo>
                      <a:pt x="313" y="34"/>
                      <a:pt x="335" y="52"/>
                      <a:pt x="35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a:extLst>
                  <a:ext uri="{FF2B5EF4-FFF2-40B4-BE49-F238E27FC236}">
                    <a16:creationId xmlns:a16="http://schemas.microsoft.com/office/drawing/2014/main" id="{E6CB3F6E-B58C-4D5E-B2AB-CFFE5E3C7113}"/>
                  </a:ext>
                </a:extLst>
              </p:cNvPr>
              <p:cNvSpPr>
                <a:spLocks noEditPoints="1"/>
              </p:cNvSpPr>
              <p:nvPr/>
            </p:nvSpPr>
            <p:spPr bwMode="white">
              <a:xfrm>
                <a:off x="6846888"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8"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30C558C9-4BB6-4D03-A6E0-1D2406C7C71B}"/>
                  </a:ext>
                </a:extLst>
              </p:cNvPr>
              <p:cNvSpPr>
                <a:spLocks/>
              </p:cNvSpPr>
              <p:nvPr/>
            </p:nvSpPr>
            <p:spPr bwMode="white">
              <a:xfrm>
                <a:off x="7351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7" y="33"/>
                      <a:pt x="76" y="38"/>
                      <a:pt x="66"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280EDA8A-5FD4-44DD-A686-AE424E9BDA43}"/>
                  </a:ext>
                </a:extLst>
              </p:cNvPr>
              <p:cNvSpPr>
                <a:spLocks/>
              </p:cNvSpPr>
              <p:nvPr/>
            </p:nvSpPr>
            <p:spPr bwMode="white">
              <a:xfrm>
                <a:off x="7580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a:extLst>
                  <a:ext uri="{FF2B5EF4-FFF2-40B4-BE49-F238E27FC236}">
                    <a16:creationId xmlns:a16="http://schemas.microsoft.com/office/drawing/2014/main" id="{BAB523A4-9BC6-4791-963E-6684841C2B7E}"/>
                  </a:ext>
                </a:extLst>
              </p:cNvPr>
              <p:cNvSpPr>
                <a:spLocks noEditPoints="1"/>
              </p:cNvSpPr>
              <p:nvPr/>
            </p:nvSpPr>
            <p:spPr bwMode="white">
              <a:xfrm>
                <a:off x="7845425" y="-1446213"/>
                <a:ext cx="87313" cy="585788"/>
              </a:xfrm>
              <a:custGeom>
                <a:avLst/>
                <a:gdLst>
                  <a:gd name="T0" fmla="*/ 28 w 56"/>
                  <a:gd name="T1" fmla="*/ 0 h 377"/>
                  <a:gd name="T2" fmla="*/ 48 w 56"/>
                  <a:gd name="T3" fmla="*/ 9 h 377"/>
                  <a:gd name="T4" fmla="*/ 56 w 56"/>
                  <a:gd name="T5" fmla="*/ 29 h 377"/>
                  <a:gd name="T6" fmla="*/ 48 w 56"/>
                  <a:gd name="T7" fmla="*/ 49 h 377"/>
                  <a:gd name="T8" fmla="*/ 28 w 56"/>
                  <a:gd name="T9" fmla="*/ 57 h 377"/>
                  <a:gd name="T10" fmla="*/ 8 w 56"/>
                  <a:gd name="T11" fmla="*/ 49 h 377"/>
                  <a:gd name="T12" fmla="*/ 0 w 56"/>
                  <a:gd name="T13" fmla="*/ 29 h 377"/>
                  <a:gd name="T14" fmla="*/ 8 w 56"/>
                  <a:gd name="T15" fmla="*/ 9 h 377"/>
                  <a:gd name="T16" fmla="*/ 28 w 56"/>
                  <a:gd name="T17" fmla="*/ 0 h 377"/>
                  <a:gd name="T18" fmla="*/ 11 w 56"/>
                  <a:gd name="T19" fmla="*/ 110 h 377"/>
                  <a:gd name="T20" fmla="*/ 45 w 56"/>
                  <a:gd name="T21" fmla="*/ 110 h 377"/>
                  <a:gd name="T22" fmla="*/ 45 w 56"/>
                  <a:gd name="T23" fmla="*/ 377 h 377"/>
                  <a:gd name="T24" fmla="*/ 11 w 56"/>
                  <a:gd name="T25" fmla="*/ 377 h 377"/>
                  <a:gd name="T26" fmla="*/ 11 w 56"/>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77">
                    <a:moveTo>
                      <a:pt x="28" y="0"/>
                    </a:moveTo>
                    <a:cubicBezTo>
                      <a:pt x="36" y="0"/>
                      <a:pt x="43" y="3"/>
                      <a:pt x="48" y="9"/>
                    </a:cubicBezTo>
                    <a:cubicBezTo>
                      <a:pt x="54" y="14"/>
                      <a:pt x="56" y="21"/>
                      <a:pt x="56" y="29"/>
                    </a:cubicBezTo>
                    <a:cubicBezTo>
                      <a:pt x="56" y="37"/>
                      <a:pt x="54" y="43"/>
                      <a:pt x="48" y="49"/>
                    </a:cubicBezTo>
                    <a:cubicBezTo>
                      <a:pt x="43" y="54"/>
                      <a:pt x="36" y="57"/>
                      <a:pt x="28" y="57"/>
                    </a:cubicBezTo>
                    <a:cubicBezTo>
                      <a:pt x="20" y="57"/>
                      <a:pt x="14" y="54"/>
                      <a:pt x="8" y="49"/>
                    </a:cubicBezTo>
                    <a:cubicBezTo>
                      <a:pt x="3" y="43"/>
                      <a:pt x="0" y="37"/>
                      <a:pt x="0" y="29"/>
                    </a:cubicBezTo>
                    <a:cubicBezTo>
                      <a:pt x="0" y="21"/>
                      <a:pt x="3" y="14"/>
                      <a:pt x="8" y="9"/>
                    </a:cubicBezTo>
                    <a:cubicBezTo>
                      <a:pt x="14" y="3"/>
                      <a:pt x="20" y="0"/>
                      <a:pt x="28" y="0"/>
                    </a:cubicBezTo>
                    <a:close/>
                    <a:moveTo>
                      <a:pt x="11" y="110"/>
                    </a:moveTo>
                    <a:cubicBezTo>
                      <a:pt x="45" y="110"/>
                      <a:pt x="45" y="110"/>
                      <a:pt x="45" y="110"/>
                    </a:cubicBezTo>
                    <a:cubicBezTo>
                      <a:pt x="45" y="377"/>
                      <a:pt x="45" y="377"/>
                      <a:pt x="45"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a:extLst>
                  <a:ext uri="{FF2B5EF4-FFF2-40B4-BE49-F238E27FC236}">
                    <a16:creationId xmlns:a16="http://schemas.microsoft.com/office/drawing/2014/main" id="{740D839D-BEA7-4042-8492-E11B4C820553}"/>
                  </a:ext>
                </a:extLst>
              </p:cNvPr>
              <p:cNvSpPr>
                <a:spLocks/>
              </p:cNvSpPr>
              <p:nvPr/>
            </p:nvSpPr>
            <p:spPr bwMode="white">
              <a:xfrm>
                <a:off x="7997825" y="-1446213"/>
                <a:ext cx="200025" cy="585788"/>
              </a:xfrm>
              <a:custGeom>
                <a:avLst/>
                <a:gdLst>
                  <a:gd name="T0" fmla="*/ 129 w 129"/>
                  <a:gd name="T1" fmla="*/ 7 h 377"/>
                  <a:gd name="T2" fmla="*/ 129 w 129"/>
                  <a:gd name="T3" fmla="*/ 41 h 377"/>
                  <a:gd name="T4" fmla="*/ 96 w 129"/>
                  <a:gd name="T5" fmla="*/ 33 h 377"/>
                  <a:gd name="T6" fmla="*/ 80 w 129"/>
                  <a:gd name="T7" fmla="*/ 37 h 377"/>
                  <a:gd name="T8" fmla="*/ 71 w 129"/>
                  <a:gd name="T9" fmla="*/ 46 h 377"/>
                  <a:gd name="T10" fmla="*/ 69 w 129"/>
                  <a:gd name="T11" fmla="*/ 74 h 377"/>
                  <a:gd name="T12" fmla="*/ 69 w 129"/>
                  <a:gd name="T13" fmla="*/ 110 h 377"/>
                  <a:gd name="T14" fmla="*/ 125 w 129"/>
                  <a:gd name="T15" fmla="*/ 110 h 377"/>
                  <a:gd name="T16" fmla="*/ 125 w 129"/>
                  <a:gd name="T17" fmla="*/ 140 h 377"/>
                  <a:gd name="T18" fmla="*/ 69 w 129"/>
                  <a:gd name="T19" fmla="*/ 140 h 377"/>
                  <a:gd name="T20" fmla="*/ 69 w 129"/>
                  <a:gd name="T21" fmla="*/ 377 h 377"/>
                  <a:gd name="T22" fmla="*/ 35 w 129"/>
                  <a:gd name="T23" fmla="*/ 377 h 377"/>
                  <a:gd name="T24" fmla="*/ 35 w 129"/>
                  <a:gd name="T25" fmla="*/ 140 h 377"/>
                  <a:gd name="T26" fmla="*/ 0 w 129"/>
                  <a:gd name="T27" fmla="*/ 140 h 377"/>
                  <a:gd name="T28" fmla="*/ 0 w 129"/>
                  <a:gd name="T29" fmla="*/ 110 h 377"/>
                  <a:gd name="T30" fmla="*/ 35 w 129"/>
                  <a:gd name="T31" fmla="*/ 110 h 377"/>
                  <a:gd name="T32" fmla="*/ 35 w 129"/>
                  <a:gd name="T33" fmla="*/ 69 h 377"/>
                  <a:gd name="T34" fmla="*/ 40 w 129"/>
                  <a:gd name="T35" fmla="*/ 28 h 377"/>
                  <a:gd name="T36" fmla="*/ 58 w 129"/>
                  <a:gd name="T37" fmla="*/ 8 h 377"/>
                  <a:gd name="T38" fmla="*/ 89 w 129"/>
                  <a:gd name="T39" fmla="*/ 0 h 377"/>
                  <a:gd name="T40" fmla="*/ 129 w 129"/>
                  <a:gd name="T41" fmla="*/ 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377">
                    <a:moveTo>
                      <a:pt x="129" y="7"/>
                    </a:moveTo>
                    <a:cubicBezTo>
                      <a:pt x="129" y="41"/>
                      <a:pt x="129" y="41"/>
                      <a:pt x="129" y="41"/>
                    </a:cubicBezTo>
                    <a:cubicBezTo>
                      <a:pt x="116" y="36"/>
                      <a:pt x="105" y="33"/>
                      <a:pt x="96" y="33"/>
                    </a:cubicBezTo>
                    <a:cubicBezTo>
                      <a:pt x="89" y="33"/>
                      <a:pt x="84" y="34"/>
                      <a:pt x="80" y="37"/>
                    </a:cubicBezTo>
                    <a:cubicBezTo>
                      <a:pt x="75" y="40"/>
                      <a:pt x="72" y="43"/>
                      <a:pt x="71" y="46"/>
                    </a:cubicBezTo>
                    <a:cubicBezTo>
                      <a:pt x="70" y="50"/>
                      <a:pt x="69" y="59"/>
                      <a:pt x="69" y="74"/>
                    </a:cubicBezTo>
                    <a:cubicBezTo>
                      <a:pt x="69" y="110"/>
                      <a:pt x="69" y="110"/>
                      <a:pt x="69" y="110"/>
                    </a:cubicBezTo>
                    <a:cubicBezTo>
                      <a:pt x="125" y="110"/>
                      <a:pt x="125" y="110"/>
                      <a:pt x="125" y="110"/>
                    </a:cubicBezTo>
                    <a:cubicBezTo>
                      <a:pt x="125" y="140"/>
                      <a:pt x="125" y="140"/>
                      <a:pt x="125" y="140"/>
                    </a:cubicBezTo>
                    <a:cubicBezTo>
                      <a:pt x="69" y="140"/>
                      <a:pt x="69" y="140"/>
                      <a:pt x="69" y="140"/>
                    </a:cubicBezTo>
                    <a:cubicBezTo>
                      <a:pt x="69" y="377"/>
                      <a:pt x="69" y="377"/>
                      <a:pt x="69" y="377"/>
                    </a:cubicBezTo>
                    <a:cubicBezTo>
                      <a:pt x="35" y="377"/>
                      <a:pt x="35" y="377"/>
                      <a:pt x="35" y="377"/>
                    </a:cubicBezTo>
                    <a:cubicBezTo>
                      <a:pt x="35" y="140"/>
                      <a:pt x="35" y="140"/>
                      <a:pt x="35" y="140"/>
                    </a:cubicBezTo>
                    <a:cubicBezTo>
                      <a:pt x="0" y="140"/>
                      <a:pt x="0" y="140"/>
                      <a:pt x="0" y="140"/>
                    </a:cubicBezTo>
                    <a:cubicBezTo>
                      <a:pt x="0" y="110"/>
                      <a:pt x="0" y="110"/>
                      <a:pt x="0" y="110"/>
                    </a:cubicBezTo>
                    <a:cubicBezTo>
                      <a:pt x="35" y="110"/>
                      <a:pt x="35" y="110"/>
                      <a:pt x="35" y="110"/>
                    </a:cubicBezTo>
                    <a:cubicBezTo>
                      <a:pt x="35" y="69"/>
                      <a:pt x="35" y="69"/>
                      <a:pt x="35" y="69"/>
                    </a:cubicBezTo>
                    <a:cubicBezTo>
                      <a:pt x="35" y="50"/>
                      <a:pt x="37" y="36"/>
                      <a:pt x="40" y="28"/>
                    </a:cubicBezTo>
                    <a:cubicBezTo>
                      <a:pt x="44" y="20"/>
                      <a:pt x="50" y="13"/>
                      <a:pt x="58" y="8"/>
                    </a:cubicBezTo>
                    <a:cubicBezTo>
                      <a:pt x="66" y="3"/>
                      <a:pt x="77" y="0"/>
                      <a:pt x="89" y="0"/>
                    </a:cubicBezTo>
                    <a:cubicBezTo>
                      <a:pt x="100" y="0"/>
                      <a:pt x="113" y="3"/>
                      <a:pt x="12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a:extLst>
                  <a:ext uri="{FF2B5EF4-FFF2-40B4-BE49-F238E27FC236}">
                    <a16:creationId xmlns:a16="http://schemas.microsoft.com/office/drawing/2014/main" id="{EA52AE68-C543-49DC-9683-AB9AD3235F94}"/>
                  </a:ext>
                </a:extLst>
              </p:cNvPr>
              <p:cNvSpPr>
                <a:spLocks noEditPoints="1"/>
              </p:cNvSpPr>
              <p:nvPr/>
            </p:nvSpPr>
            <p:spPr bwMode="white">
              <a:xfrm>
                <a:off x="8245475" y="-1446213"/>
                <a:ext cx="88900" cy="585788"/>
              </a:xfrm>
              <a:custGeom>
                <a:avLst/>
                <a:gdLst>
                  <a:gd name="T0" fmla="*/ 28 w 57"/>
                  <a:gd name="T1" fmla="*/ 0 h 377"/>
                  <a:gd name="T2" fmla="*/ 48 w 57"/>
                  <a:gd name="T3" fmla="*/ 9 h 377"/>
                  <a:gd name="T4" fmla="*/ 57 w 57"/>
                  <a:gd name="T5" fmla="*/ 29 h 377"/>
                  <a:gd name="T6" fmla="*/ 48 w 57"/>
                  <a:gd name="T7" fmla="*/ 49 h 377"/>
                  <a:gd name="T8" fmla="*/ 28 w 57"/>
                  <a:gd name="T9" fmla="*/ 57 h 377"/>
                  <a:gd name="T10" fmla="*/ 8 w 57"/>
                  <a:gd name="T11" fmla="*/ 49 h 377"/>
                  <a:gd name="T12" fmla="*/ 0 w 57"/>
                  <a:gd name="T13" fmla="*/ 29 h 377"/>
                  <a:gd name="T14" fmla="*/ 8 w 57"/>
                  <a:gd name="T15" fmla="*/ 9 h 377"/>
                  <a:gd name="T16" fmla="*/ 28 w 57"/>
                  <a:gd name="T17" fmla="*/ 0 h 377"/>
                  <a:gd name="T18" fmla="*/ 11 w 57"/>
                  <a:gd name="T19" fmla="*/ 110 h 377"/>
                  <a:gd name="T20" fmla="*/ 46 w 57"/>
                  <a:gd name="T21" fmla="*/ 110 h 377"/>
                  <a:gd name="T22" fmla="*/ 46 w 57"/>
                  <a:gd name="T23" fmla="*/ 377 h 377"/>
                  <a:gd name="T24" fmla="*/ 11 w 57"/>
                  <a:gd name="T25" fmla="*/ 377 h 377"/>
                  <a:gd name="T26" fmla="*/ 11 w 57"/>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77">
                    <a:moveTo>
                      <a:pt x="28" y="0"/>
                    </a:moveTo>
                    <a:cubicBezTo>
                      <a:pt x="36" y="0"/>
                      <a:pt x="43" y="3"/>
                      <a:pt x="48" y="9"/>
                    </a:cubicBezTo>
                    <a:cubicBezTo>
                      <a:pt x="54" y="14"/>
                      <a:pt x="57" y="21"/>
                      <a:pt x="57" y="29"/>
                    </a:cubicBezTo>
                    <a:cubicBezTo>
                      <a:pt x="57" y="37"/>
                      <a:pt x="54" y="43"/>
                      <a:pt x="48" y="49"/>
                    </a:cubicBezTo>
                    <a:cubicBezTo>
                      <a:pt x="43" y="54"/>
                      <a:pt x="36" y="57"/>
                      <a:pt x="28" y="57"/>
                    </a:cubicBezTo>
                    <a:cubicBezTo>
                      <a:pt x="21" y="57"/>
                      <a:pt x="14" y="54"/>
                      <a:pt x="8" y="49"/>
                    </a:cubicBezTo>
                    <a:cubicBezTo>
                      <a:pt x="3" y="43"/>
                      <a:pt x="0" y="37"/>
                      <a:pt x="0" y="29"/>
                    </a:cubicBezTo>
                    <a:cubicBezTo>
                      <a:pt x="0" y="21"/>
                      <a:pt x="3" y="14"/>
                      <a:pt x="8" y="9"/>
                    </a:cubicBezTo>
                    <a:cubicBezTo>
                      <a:pt x="14" y="3"/>
                      <a:pt x="21" y="0"/>
                      <a:pt x="28" y="0"/>
                    </a:cubicBezTo>
                    <a:close/>
                    <a:moveTo>
                      <a:pt x="11" y="110"/>
                    </a:moveTo>
                    <a:cubicBezTo>
                      <a:pt x="46" y="110"/>
                      <a:pt x="46" y="110"/>
                      <a:pt x="46" y="110"/>
                    </a:cubicBezTo>
                    <a:cubicBezTo>
                      <a:pt x="46" y="377"/>
                      <a:pt x="46" y="377"/>
                      <a:pt x="46"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1">
                <a:extLst>
                  <a:ext uri="{FF2B5EF4-FFF2-40B4-BE49-F238E27FC236}">
                    <a16:creationId xmlns:a16="http://schemas.microsoft.com/office/drawing/2014/main" id="{AE89AB02-E200-48C6-BC4E-4907EAA45C93}"/>
                  </a:ext>
                </a:extLst>
              </p:cNvPr>
              <p:cNvSpPr>
                <a:spLocks noEditPoints="1"/>
              </p:cNvSpPr>
              <p:nvPr/>
            </p:nvSpPr>
            <p:spPr bwMode="white">
              <a:xfrm>
                <a:off x="8407400"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9"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2">
                <a:extLst>
                  <a:ext uri="{FF2B5EF4-FFF2-40B4-BE49-F238E27FC236}">
                    <a16:creationId xmlns:a16="http://schemas.microsoft.com/office/drawing/2014/main" id="{75FC2AF0-0DA3-4C66-8E3A-08A3954F3F5C}"/>
                  </a:ext>
                </a:extLst>
              </p:cNvPr>
              <p:cNvSpPr>
                <a:spLocks noEditPoints="1"/>
              </p:cNvSpPr>
              <p:nvPr/>
            </p:nvSpPr>
            <p:spPr bwMode="white">
              <a:xfrm>
                <a:off x="8915400" y="-1435100"/>
                <a:ext cx="430213" cy="585788"/>
              </a:xfrm>
              <a:custGeom>
                <a:avLst/>
                <a:gdLst>
                  <a:gd name="T0" fmla="*/ 277 w 277"/>
                  <a:gd name="T1" fmla="*/ 0 h 377"/>
                  <a:gd name="T2" fmla="*/ 277 w 277"/>
                  <a:gd name="T3" fmla="*/ 370 h 377"/>
                  <a:gd name="T4" fmla="*/ 244 w 277"/>
                  <a:gd name="T5" fmla="*/ 370 h 377"/>
                  <a:gd name="T6" fmla="*/ 244 w 277"/>
                  <a:gd name="T7" fmla="*/ 325 h 377"/>
                  <a:gd name="T8" fmla="*/ 195 w 277"/>
                  <a:gd name="T9" fmla="*/ 364 h 377"/>
                  <a:gd name="T10" fmla="*/ 136 w 277"/>
                  <a:gd name="T11" fmla="*/ 377 h 377"/>
                  <a:gd name="T12" fmla="*/ 40 w 277"/>
                  <a:gd name="T13" fmla="*/ 336 h 377"/>
                  <a:gd name="T14" fmla="*/ 0 w 277"/>
                  <a:gd name="T15" fmla="*/ 236 h 377"/>
                  <a:gd name="T16" fmla="*/ 40 w 277"/>
                  <a:gd name="T17" fmla="*/ 138 h 377"/>
                  <a:gd name="T18" fmla="*/ 137 w 277"/>
                  <a:gd name="T19" fmla="*/ 97 h 377"/>
                  <a:gd name="T20" fmla="*/ 197 w 277"/>
                  <a:gd name="T21" fmla="*/ 111 h 377"/>
                  <a:gd name="T22" fmla="*/ 244 w 277"/>
                  <a:gd name="T23" fmla="*/ 153 h 377"/>
                  <a:gd name="T24" fmla="*/ 244 w 277"/>
                  <a:gd name="T25" fmla="*/ 0 h 377"/>
                  <a:gd name="T26" fmla="*/ 277 w 277"/>
                  <a:gd name="T27" fmla="*/ 0 h 377"/>
                  <a:gd name="T28" fmla="*/ 140 w 277"/>
                  <a:gd name="T29" fmla="*/ 130 h 377"/>
                  <a:gd name="T30" fmla="*/ 87 w 277"/>
                  <a:gd name="T31" fmla="*/ 144 h 377"/>
                  <a:gd name="T32" fmla="*/ 49 w 277"/>
                  <a:gd name="T33" fmla="*/ 183 h 377"/>
                  <a:gd name="T34" fmla="*/ 34 w 277"/>
                  <a:gd name="T35" fmla="*/ 237 h 377"/>
                  <a:gd name="T36" fmla="*/ 49 w 277"/>
                  <a:gd name="T37" fmla="*/ 291 h 377"/>
                  <a:gd name="T38" fmla="*/ 88 w 277"/>
                  <a:gd name="T39" fmla="*/ 331 h 377"/>
                  <a:gd name="T40" fmla="*/ 140 w 277"/>
                  <a:gd name="T41" fmla="*/ 346 h 377"/>
                  <a:gd name="T42" fmla="*/ 193 w 277"/>
                  <a:gd name="T43" fmla="*/ 331 h 377"/>
                  <a:gd name="T44" fmla="*/ 232 w 277"/>
                  <a:gd name="T45" fmla="*/ 293 h 377"/>
                  <a:gd name="T46" fmla="*/ 246 w 277"/>
                  <a:gd name="T47" fmla="*/ 238 h 377"/>
                  <a:gd name="T48" fmla="*/ 215 w 277"/>
                  <a:gd name="T49" fmla="*/ 161 h 377"/>
                  <a:gd name="T50" fmla="*/ 140 w 277"/>
                  <a:gd name="T51" fmla="*/ 13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377">
                    <a:moveTo>
                      <a:pt x="277" y="0"/>
                    </a:moveTo>
                    <a:cubicBezTo>
                      <a:pt x="277" y="370"/>
                      <a:pt x="277" y="370"/>
                      <a:pt x="277" y="370"/>
                    </a:cubicBezTo>
                    <a:cubicBezTo>
                      <a:pt x="244" y="370"/>
                      <a:pt x="244" y="370"/>
                      <a:pt x="244" y="370"/>
                    </a:cubicBezTo>
                    <a:cubicBezTo>
                      <a:pt x="244" y="325"/>
                      <a:pt x="244" y="325"/>
                      <a:pt x="244" y="325"/>
                    </a:cubicBezTo>
                    <a:cubicBezTo>
                      <a:pt x="229" y="342"/>
                      <a:pt x="213" y="355"/>
                      <a:pt x="195" y="364"/>
                    </a:cubicBezTo>
                    <a:cubicBezTo>
                      <a:pt x="177" y="373"/>
                      <a:pt x="158" y="377"/>
                      <a:pt x="136" y="377"/>
                    </a:cubicBezTo>
                    <a:cubicBezTo>
                      <a:pt x="99" y="377"/>
                      <a:pt x="66" y="364"/>
                      <a:pt x="40" y="336"/>
                    </a:cubicBezTo>
                    <a:cubicBezTo>
                      <a:pt x="13" y="309"/>
                      <a:pt x="0" y="275"/>
                      <a:pt x="0" y="236"/>
                    </a:cubicBezTo>
                    <a:cubicBezTo>
                      <a:pt x="0" y="198"/>
                      <a:pt x="13" y="165"/>
                      <a:pt x="40" y="138"/>
                    </a:cubicBezTo>
                    <a:cubicBezTo>
                      <a:pt x="67" y="110"/>
                      <a:pt x="99" y="97"/>
                      <a:pt x="137" y="97"/>
                    </a:cubicBezTo>
                    <a:cubicBezTo>
                      <a:pt x="159" y="97"/>
                      <a:pt x="179" y="101"/>
                      <a:pt x="197" y="111"/>
                    </a:cubicBezTo>
                    <a:cubicBezTo>
                      <a:pt x="215" y="120"/>
                      <a:pt x="230" y="134"/>
                      <a:pt x="244" y="153"/>
                    </a:cubicBezTo>
                    <a:cubicBezTo>
                      <a:pt x="244" y="0"/>
                      <a:pt x="244" y="0"/>
                      <a:pt x="244" y="0"/>
                    </a:cubicBezTo>
                    <a:lnTo>
                      <a:pt x="277" y="0"/>
                    </a:lnTo>
                    <a:close/>
                    <a:moveTo>
                      <a:pt x="140" y="130"/>
                    </a:moveTo>
                    <a:cubicBezTo>
                      <a:pt x="121" y="130"/>
                      <a:pt x="103" y="134"/>
                      <a:pt x="87" y="144"/>
                    </a:cubicBezTo>
                    <a:cubicBezTo>
                      <a:pt x="71" y="153"/>
                      <a:pt x="58" y="166"/>
                      <a:pt x="49" y="183"/>
                    </a:cubicBezTo>
                    <a:cubicBezTo>
                      <a:pt x="39" y="200"/>
                      <a:pt x="34" y="218"/>
                      <a:pt x="34" y="237"/>
                    </a:cubicBezTo>
                    <a:cubicBezTo>
                      <a:pt x="34" y="256"/>
                      <a:pt x="39" y="274"/>
                      <a:pt x="49" y="291"/>
                    </a:cubicBezTo>
                    <a:cubicBezTo>
                      <a:pt x="58" y="308"/>
                      <a:pt x="71" y="322"/>
                      <a:pt x="88" y="331"/>
                    </a:cubicBezTo>
                    <a:cubicBezTo>
                      <a:pt x="104" y="341"/>
                      <a:pt x="121" y="346"/>
                      <a:pt x="140" y="346"/>
                    </a:cubicBezTo>
                    <a:cubicBezTo>
                      <a:pt x="159" y="346"/>
                      <a:pt x="177" y="341"/>
                      <a:pt x="193" y="331"/>
                    </a:cubicBezTo>
                    <a:cubicBezTo>
                      <a:pt x="210" y="322"/>
                      <a:pt x="223" y="309"/>
                      <a:pt x="232" y="293"/>
                    </a:cubicBezTo>
                    <a:cubicBezTo>
                      <a:pt x="241" y="277"/>
                      <a:pt x="246" y="259"/>
                      <a:pt x="246" y="238"/>
                    </a:cubicBezTo>
                    <a:cubicBezTo>
                      <a:pt x="246" y="207"/>
                      <a:pt x="236" y="182"/>
                      <a:pt x="215" y="161"/>
                    </a:cubicBezTo>
                    <a:cubicBezTo>
                      <a:pt x="195" y="140"/>
                      <a:pt x="170" y="130"/>
                      <a:pt x="14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3">
                <a:extLst>
                  <a:ext uri="{FF2B5EF4-FFF2-40B4-BE49-F238E27FC236}">
                    <a16:creationId xmlns:a16="http://schemas.microsoft.com/office/drawing/2014/main" id="{3DCA2CEE-B7AD-4E6E-8884-B1D035295682}"/>
                  </a:ext>
                </a:extLst>
              </p:cNvPr>
              <p:cNvSpPr>
                <a:spLocks noEditPoints="1"/>
              </p:cNvSpPr>
              <p:nvPr/>
            </p:nvSpPr>
            <p:spPr bwMode="white">
              <a:xfrm>
                <a:off x="9690100" y="-1420813"/>
                <a:ext cx="349250" cy="560388"/>
              </a:xfrm>
              <a:custGeom>
                <a:avLst/>
                <a:gdLst>
                  <a:gd name="T0" fmla="*/ 0 w 226"/>
                  <a:gd name="T1" fmla="*/ 0 h 361"/>
                  <a:gd name="T2" fmla="*/ 72 w 226"/>
                  <a:gd name="T3" fmla="*/ 0 h 361"/>
                  <a:gd name="T4" fmla="*/ 156 w 226"/>
                  <a:gd name="T5" fmla="*/ 6 h 361"/>
                  <a:gd name="T6" fmla="*/ 206 w 226"/>
                  <a:gd name="T7" fmla="*/ 37 h 361"/>
                  <a:gd name="T8" fmla="*/ 226 w 226"/>
                  <a:gd name="T9" fmla="*/ 97 h 361"/>
                  <a:gd name="T10" fmla="*/ 207 w 226"/>
                  <a:gd name="T11" fmla="*/ 156 h 361"/>
                  <a:gd name="T12" fmla="*/ 154 w 226"/>
                  <a:gd name="T13" fmla="*/ 188 h 361"/>
                  <a:gd name="T14" fmla="*/ 62 w 226"/>
                  <a:gd name="T15" fmla="*/ 194 h 361"/>
                  <a:gd name="T16" fmla="*/ 36 w 226"/>
                  <a:gd name="T17" fmla="*/ 194 h 361"/>
                  <a:gd name="T18" fmla="*/ 36 w 226"/>
                  <a:gd name="T19" fmla="*/ 361 h 361"/>
                  <a:gd name="T20" fmla="*/ 0 w 226"/>
                  <a:gd name="T21" fmla="*/ 361 h 361"/>
                  <a:gd name="T22" fmla="*/ 0 w 226"/>
                  <a:gd name="T23" fmla="*/ 0 h 361"/>
                  <a:gd name="T24" fmla="*/ 36 w 226"/>
                  <a:gd name="T25" fmla="*/ 36 h 361"/>
                  <a:gd name="T26" fmla="*/ 36 w 226"/>
                  <a:gd name="T27" fmla="*/ 158 h 361"/>
                  <a:gd name="T28" fmla="*/ 98 w 226"/>
                  <a:gd name="T29" fmla="*/ 159 h 361"/>
                  <a:gd name="T30" fmla="*/ 152 w 226"/>
                  <a:gd name="T31" fmla="*/ 152 h 361"/>
                  <a:gd name="T32" fmla="*/ 179 w 226"/>
                  <a:gd name="T33" fmla="*/ 130 h 361"/>
                  <a:gd name="T34" fmla="*/ 188 w 226"/>
                  <a:gd name="T35" fmla="*/ 97 h 361"/>
                  <a:gd name="T36" fmla="*/ 179 w 226"/>
                  <a:gd name="T37" fmla="*/ 64 h 361"/>
                  <a:gd name="T38" fmla="*/ 153 w 226"/>
                  <a:gd name="T39" fmla="*/ 42 h 361"/>
                  <a:gd name="T40" fmla="*/ 100 w 226"/>
                  <a:gd name="T41" fmla="*/ 36 h 361"/>
                  <a:gd name="T42" fmla="*/ 36 w 226"/>
                  <a:gd name="T43" fmla="*/ 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361">
                    <a:moveTo>
                      <a:pt x="0" y="0"/>
                    </a:moveTo>
                    <a:cubicBezTo>
                      <a:pt x="72" y="0"/>
                      <a:pt x="72" y="0"/>
                      <a:pt x="72" y="0"/>
                    </a:cubicBezTo>
                    <a:cubicBezTo>
                      <a:pt x="113" y="0"/>
                      <a:pt x="141" y="2"/>
                      <a:pt x="156" y="6"/>
                    </a:cubicBezTo>
                    <a:cubicBezTo>
                      <a:pt x="176" y="11"/>
                      <a:pt x="193" y="21"/>
                      <a:pt x="206" y="37"/>
                    </a:cubicBezTo>
                    <a:cubicBezTo>
                      <a:pt x="219" y="53"/>
                      <a:pt x="226" y="73"/>
                      <a:pt x="226" y="97"/>
                    </a:cubicBezTo>
                    <a:cubicBezTo>
                      <a:pt x="226" y="121"/>
                      <a:pt x="219" y="141"/>
                      <a:pt x="207" y="156"/>
                    </a:cubicBezTo>
                    <a:cubicBezTo>
                      <a:pt x="194" y="172"/>
                      <a:pt x="176" y="182"/>
                      <a:pt x="154" y="188"/>
                    </a:cubicBezTo>
                    <a:cubicBezTo>
                      <a:pt x="138" y="192"/>
                      <a:pt x="107" y="194"/>
                      <a:pt x="62" y="194"/>
                    </a:cubicBezTo>
                    <a:cubicBezTo>
                      <a:pt x="36" y="194"/>
                      <a:pt x="36" y="194"/>
                      <a:pt x="36" y="194"/>
                    </a:cubicBezTo>
                    <a:cubicBezTo>
                      <a:pt x="36" y="361"/>
                      <a:pt x="36" y="361"/>
                      <a:pt x="36" y="361"/>
                    </a:cubicBezTo>
                    <a:cubicBezTo>
                      <a:pt x="0" y="361"/>
                      <a:pt x="0" y="361"/>
                      <a:pt x="0" y="361"/>
                    </a:cubicBezTo>
                    <a:cubicBezTo>
                      <a:pt x="0" y="0"/>
                      <a:pt x="0" y="0"/>
                      <a:pt x="0" y="0"/>
                    </a:cubicBezTo>
                    <a:close/>
                    <a:moveTo>
                      <a:pt x="36" y="36"/>
                    </a:moveTo>
                    <a:cubicBezTo>
                      <a:pt x="36" y="158"/>
                      <a:pt x="36" y="158"/>
                      <a:pt x="36" y="158"/>
                    </a:cubicBezTo>
                    <a:cubicBezTo>
                      <a:pt x="98" y="159"/>
                      <a:pt x="98" y="159"/>
                      <a:pt x="98" y="159"/>
                    </a:cubicBezTo>
                    <a:cubicBezTo>
                      <a:pt x="122" y="159"/>
                      <a:pt x="140" y="157"/>
                      <a:pt x="152" y="152"/>
                    </a:cubicBezTo>
                    <a:cubicBezTo>
                      <a:pt x="163" y="148"/>
                      <a:pt x="172" y="140"/>
                      <a:pt x="179" y="130"/>
                    </a:cubicBezTo>
                    <a:cubicBezTo>
                      <a:pt x="185" y="120"/>
                      <a:pt x="188" y="109"/>
                      <a:pt x="188" y="97"/>
                    </a:cubicBezTo>
                    <a:cubicBezTo>
                      <a:pt x="188" y="85"/>
                      <a:pt x="185" y="74"/>
                      <a:pt x="179" y="64"/>
                    </a:cubicBezTo>
                    <a:cubicBezTo>
                      <a:pt x="172" y="54"/>
                      <a:pt x="164" y="46"/>
                      <a:pt x="153" y="42"/>
                    </a:cubicBezTo>
                    <a:cubicBezTo>
                      <a:pt x="142" y="38"/>
                      <a:pt x="125" y="36"/>
                      <a:pt x="100" y="36"/>
                    </a:cubicBezTo>
                    <a:cubicBezTo>
                      <a:pt x="36" y="36"/>
                      <a:pt x="36" y="36"/>
                      <a:pt x="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4">
                <a:extLst>
                  <a:ext uri="{FF2B5EF4-FFF2-40B4-BE49-F238E27FC236}">
                    <a16:creationId xmlns:a16="http://schemas.microsoft.com/office/drawing/2014/main" id="{B68084FC-B027-4625-A3E5-17481512A156}"/>
                  </a:ext>
                </a:extLst>
              </p:cNvPr>
              <p:cNvSpPr>
                <a:spLocks noEditPoints="1"/>
              </p:cNvSpPr>
              <p:nvPr/>
            </p:nvSpPr>
            <p:spPr bwMode="white">
              <a:xfrm>
                <a:off x="10123488" y="-1284288"/>
                <a:ext cx="431800" cy="434975"/>
              </a:xfrm>
              <a:custGeom>
                <a:avLst/>
                <a:gdLst>
                  <a:gd name="T0" fmla="*/ 278 w 278"/>
                  <a:gd name="T1" fmla="*/ 6 h 280"/>
                  <a:gd name="T2" fmla="*/ 278 w 278"/>
                  <a:gd name="T3" fmla="*/ 273 h 280"/>
                  <a:gd name="T4" fmla="*/ 244 w 278"/>
                  <a:gd name="T5" fmla="*/ 273 h 280"/>
                  <a:gd name="T6" fmla="*/ 244 w 278"/>
                  <a:gd name="T7" fmla="*/ 228 h 280"/>
                  <a:gd name="T8" fmla="*/ 196 w 278"/>
                  <a:gd name="T9" fmla="*/ 267 h 280"/>
                  <a:gd name="T10" fmla="*/ 137 w 278"/>
                  <a:gd name="T11" fmla="*/ 280 h 280"/>
                  <a:gd name="T12" fmla="*/ 40 w 278"/>
                  <a:gd name="T13" fmla="*/ 239 h 280"/>
                  <a:gd name="T14" fmla="*/ 0 w 278"/>
                  <a:gd name="T15" fmla="*/ 139 h 280"/>
                  <a:gd name="T16" fmla="*/ 41 w 278"/>
                  <a:gd name="T17" fmla="*/ 41 h 280"/>
                  <a:gd name="T18" fmla="*/ 138 w 278"/>
                  <a:gd name="T19" fmla="*/ 0 h 280"/>
                  <a:gd name="T20" fmla="*/ 197 w 278"/>
                  <a:gd name="T21" fmla="*/ 14 h 280"/>
                  <a:gd name="T22" fmla="*/ 244 w 278"/>
                  <a:gd name="T23" fmla="*/ 56 h 280"/>
                  <a:gd name="T24" fmla="*/ 244 w 278"/>
                  <a:gd name="T25" fmla="*/ 6 h 280"/>
                  <a:gd name="T26" fmla="*/ 278 w 278"/>
                  <a:gd name="T27" fmla="*/ 6 h 280"/>
                  <a:gd name="T28" fmla="*/ 141 w 278"/>
                  <a:gd name="T29" fmla="*/ 33 h 280"/>
                  <a:gd name="T30" fmla="*/ 88 w 278"/>
                  <a:gd name="T31" fmla="*/ 47 h 280"/>
                  <a:gd name="T32" fmla="*/ 49 w 278"/>
                  <a:gd name="T33" fmla="*/ 86 h 280"/>
                  <a:gd name="T34" fmla="*/ 35 w 278"/>
                  <a:gd name="T35" fmla="*/ 140 h 280"/>
                  <a:gd name="T36" fmla="*/ 49 w 278"/>
                  <a:gd name="T37" fmla="*/ 194 h 280"/>
                  <a:gd name="T38" fmla="*/ 88 w 278"/>
                  <a:gd name="T39" fmla="*/ 234 h 280"/>
                  <a:gd name="T40" fmla="*/ 141 w 278"/>
                  <a:gd name="T41" fmla="*/ 249 h 280"/>
                  <a:gd name="T42" fmla="*/ 194 w 278"/>
                  <a:gd name="T43" fmla="*/ 234 h 280"/>
                  <a:gd name="T44" fmla="*/ 233 w 278"/>
                  <a:gd name="T45" fmla="*/ 196 h 280"/>
                  <a:gd name="T46" fmla="*/ 246 w 278"/>
                  <a:gd name="T47" fmla="*/ 141 h 280"/>
                  <a:gd name="T48" fmla="*/ 216 w 278"/>
                  <a:gd name="T49" fmla="*/ 64 h 280"/>
                  <a:gd name="T50" fmla="*/ 141 w 278"/>
                  <a:gd name="T51" fmla="*/ 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280">
                    <a:moveTo>
                      <a:pt x="278" y="6"/>
                    </a:moveTo>
                    <a:cubicBezTo>
                      <a:pt x="278" y="273"/>
                      <a:pt x="278" y="273"/>
                      <a:pt x="278" y="273"/>
                    </a:cubicBezTo>
                    <a:cubicBezTo>
                      <a:pt x="244" y="273"/>
                      <a:pt x="244" y="273"/>
                      <a:pt x="244" y="273"/>
                    </a:cubicBezTo>
                    <a:cubicBezTo>
                      <a:pt x="244" y="228"/>
                      <a:pt x="244" y="228"/>
                      <a:pt x="244" y="228"/>
                    </a:cubicBezTo>
                    <a:cubicBezTo>
                      <a:pt x="230" y="245"/>
                      <a:pt x="214" y="258"/>
                      <a:pt x="196" y="267"/>
                    </a:cubicBezTo>
                    <a:cubicBezTo>
                      <a:pt x="178" y="276"/>
                      <a:pt x="158" y="280"/>
                      <a:pt x="137" y="280"/>
                    </a:cubicBezTo>
                    <a:cubicBezTo>
                      <a:pt x="99" y="280"/>
                      <a:pt x="67" y="267"/>
                      <a:pt x="40" y="239"/>
                    </a:cubicBezTo>
                    <a:cubicBezTo>
                      <a:pt x="14" y="212"/>
                      <a:pt x="0" y="178"/>
                      <a:pt x="0" y="139"/>
                    </a:cubicBezTo>
                    <a:cubicBezTo>
                      <a:pt x="0" y="101"/>
                      <a:pt x="14" y="68"/>
                      <a:pt x="41" y="41"/>
                    </a:cubicBezTo>
                    <a:cubicBezTo>
                      <a:pt x="68" y="13"/>
                      <a:pt x="100" y="0"/>
                      <a:pt x="138" y="0"/>
                    </a:cubicBezTo>
                    <a:cubicBezTo>
                      <a:pt x="160" y="0"/>
                      <a:pt x="180" y="4"/>
                      <a:pt x="197" y="14"/>
                    </a:cubicBezTo>
                    <a:cubicBezTo>
                      <a:pt x="215" y="23"/>
                      <a:pt x="231" y="37"/>
                      <a:pt x="244" y="56"/>
                    </a:cubicBezTo>
                    <a:cubicBezTo>
                      <a:pt x="244" y="6"/>
                      <a:pt x="244" y="6"/>
                      <a:pt x="244" y="6"/>
                    </a:cubicBezTo>
                    <a:cubicBezTo>
                      <a:pt x="278" y="6"/>
                      <a:pt x="278" y="6"/>
                      <a:pt x="278" y="6"/>
                    </a:cubicBezTo>
                    <a:close/>
                    <a:moveTo>
                      <a:pt x="141" y="33"/>
                    </a:moveTo>
                    <a:cubicBezTo>
                      <a:pt x="122" y="33"/>
                      <a:pt x="104" y="37"/>
                      <a:pt x="88" y="47"/>
                    </a:cubicBezTo>
                    <a:cubicBezTo>
                      <a:pt x="72" y="56"/>
                      <a:pt x="59" y="69"/>
                      <a:pt x="49" y="86"/>
                    </a:cubicBezTo>
                    <a:cubicBezTo>
                      <a:pt x="40" y="103"/>
                      <a:pt x="35" y="121"/>
                      <a:pt x="35" y="140"/>
                    </a:cubicBezTo>
                    <a:cubicBezTo>
                      <a:pt x="35" y="159"/>
                      <a:pt x="40" y="177"/>
                      <a:pt x="49" y="194"/>
                    </a:cubicBezTo>
                    <a:cubicBezTo>
                      <a:pt x="59" y="211"/>
                      <a:pt x="72" y="225"/>
                      <a:pt x="88" y="234"/>
                    </a:cubicBezTo>
                    <a:cubicBezTo>
                      <a:pt x="104" y="244"/>
                      <a:pt x="122" y="249"/>
                      <a:pt x="141" y="249"/>
                    </a:cubicBezTo>
                    <a:cubicBezTo>
                      <a:pt x="159" y="249"/>
                      <a:pt x="177" y="244"/>
                      <a:pt x="194" y="234"/>
                    </a:cubicBezTo>
                    <a:cubicBezTo>
                      <a:pt x="211" y="225"/>
                      <a:pt x="224" y="212"/>
                      <a:pt x="233" y="196"/>
                    </a:cubicBezTo>
                    <a:cubicBezTo>
                      <a:pt x="242" y="180"/>
                      <a:pt x="246" y="162"/>
                      <a:pt x="246" y="141"/>
                    </a:cubicBezTo>
                    <a:cubicBezTo>
                      <a:pt x="246" y="110"/>
                      <a:pt x="236" y="85"/>
                      <a:pt x="216" y="64"/>
                    </a:cubicBezTo>
                    <a:cubicBezTo>
                      <a:pt x="195" y="43"/>
                      <a:pt x="170" y="33"/>
                      <a:pt x="1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5">
                <a:extLst>
                  <a:ext uri="{FF2B5EF4-FFF2-40B4-BE49-F238E27FC236}">
                    <a16:creationId xmlns:a16="http://schemas.microsoft.com/office/drawing/2014/main" id="{9DF09416-5814-4C4F-83B0-DF730182ED5B}"/>
                  </a:ext>
                </a:extLst>
              </p:cNvPr>
              <p:cNvSpPr>
                <a:spLocks/>
              </p:cNvSpPr>
              <p:nvPr/>
            </p:nvSpPr>
            <p:spPr bwMode="white">
              <a:xfrm>
                <a:off x="10653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2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8" y="33"/>
                      <a:pt x="76" y="38"/>
                      <a:pt x="66" y="47"/>
                    </a:cubicBezTo>
                    <a:cubicBezTo>
                      <a:pt x="55" y="56"/>
                      <a:pt x="47" y="71"/>
                      <a:pt x="42"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6">
                <a:extLst>
                  <a:ext uri="{FF2B5EF4-FFF2-40B4-BE49-F238E27FC236}">
                    <a16:creationId xmlns:a16="http://schemas.microsoft.com/office/drawing/2014/main" id="{5E82DC23-CFA7-4C40-9791-BA1BB62CE614}"/>
                  </a:ext>
                </a:extLst>
              </p:cNvPr>
              <p:cNvSpPr>
                <a:spLocks/>
              </p:cNvSpPr>
              <p:nvPr/>
            </p:nvSpPr>
            <p:spPr bwMode="white">
              <a:xfrm>
                <a:off x="10882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7">
                <a:extLst>
                  <a:ext uri="{FF2B5EF4-FFF2-40B4-BE49-F238E27FC236}">
                    <a16:creationId xmlns:a16="http://schemas.microsoft.com/office/drawing/2014/main" id="{732C208A-189A-44B0-96F6-686D52B03A6E}"/>
                  </a:ext>
                </a:extLst>
              </p:cNvPr>
              <p:cNvSpPr>
                <a:spLocks/>
              </p:cNvSpPr>
              <p:nvPr/>
            </p:nvSpPr>
            <p:spPr bwMode="white">
              <a:xfrm>
                <a:off x="11172825" y="-1284288"/>
                <a:ext cx="360363" cy="423863"/>
              </a:xfrm>
              <a:custGeom>
                <a:avLst/>
                <a:gdLst>
                  <a:gd name="T0" fmla="*/ 0 w 233"/>
                  <a:gd name="T1" fmla="*/ 6 h 273"/>
                  <a:gd name="T2" fmla="*/ 35 w 233"/>
                  <a:gd name="T3" fmla="*/ 6 h 273"/>
                  <a:gd name="T4" fmla="*/ 35 w 233"/>
                  <a:gd name="T5" fmla="*/ 54 h 273"/>
                  <a:gd name="T6" fmla="*/ 80 w 233"/>
                  <a:gd name="T7" fmla="*/ 13 h 273"/>
                  <a:gd name="T8" fmla="*/ 135 w 233"/>
                  <a:gd name="T9" fmla="*/ 0 h 273"/>
                  <a:gd name="T10" fmla="*/ 188 w 233"/>
                  <a:gd name="T11" fmla="*/ 15 h 273"/>
                  <a:gd name="T12" fmla="*/ 222 w 233"/>
                  <a:gd name="T13" fmla="*/ 56 h 273"/>
                  <a:gd name="T14" fmla="*/ 233 w 233"/>
                  <a:gd name="T15" fmla="*/ 136 h 273"/>
                  <a:gd name="T16" fmla="*/ 233 w 233"/>
                  <a:gd name="T17" fmla="*/ 273 h 273"/>
                  <a:gd name="T18" fmla="*/ 199 w 233"/>
                  <a:gd name="T19" fmla="*/ 273 h 273"/>
                  <a:gd name="T20" fmla="*/ 199 w 233"/>
                  <a:gd name="T21" fmla="*/ 146 h 273"/>
                  <a:gd name="T22" fmla="*/ 195 w 233"/>
                  <a:gd name="T23" fmla="*/ 84 h 273"/>
                  <a:gd name="T24" fmla="*/ 172 w 233"/>
                  <a:gd name="T25" fmla="*/ 45 h 273"/>
                  <a:gd name="T26" fmla="*/ 128 w 233"/>
                  <a:gd name="T27" fmla="*/ 31 h 273"/>
                  <a:gd name="T28" fmla="*/ 72 w 233"/>
                  <a:gd name="T29" fmla="*/ 52 h 273"/>
                  <a:gd name="T30" fmla="*/ 40 w 233"/>
                  <a:gd name="T31" fmla="*/ 103 h 273"/>
                  <a:gd name="T32" fmla="*/ 35 w 233"/>
                  <a:gd name="T33" fmla="*/ 176 h 273"/>
                  <a:gd name="T34" fmla="*/ 35 w 233"/>
                  <a:gd name="T35" fmla="*/ 273 h 273"/>
                  <a:gd name="T36" fmla="*/ 0 w 233"/>
                  <a:gd name="T37" fmla="*/ 273 h 273"/>
                  <a:gd name="T38" fmla="*/ 0 w 233"/>
                  <a:gd name="T39"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73">
                    <a:moveTo>
                      <a:pt x="0" y="6"/>
                    </a:moveTo>
                    <a:cubicBezTo>
                      <a:pt x="35" y="6"/>
                      <a:pt x="35" y="6"/>
                      <a:pt x="35" y="6"/>
                    </a:cubicBezTo>
                    <a:cubicBezTo>
                      <a:pt x="35" y="54"/>
                      <a:pt x="35" y="54"/>
                      <a:pt x="35" y="54"/>
                    </a:cubicBezTo>
                    <a:cubicBezTo>
                      <a:pt x="48" y="36"/>
                      <a:pt x="64" y="22"/>
                      <a:pt x="80" y="13"/>
                    </a:cubicBezTo>
                    <a:cubicBezTo>
                      <a:pt x="97" y="4"/>
                      <a:pt x="115" y="0"/>
                      <a:pt x="135" y="0"/>
                    </a:cubicBezTo>
                    <a:cubicBezTo>
                      <a:pt x="155" y="0"/>
                      <a:pt x="172" y="5"/>
                      <a:pt x="188" y="15"/>
                    </a:cubicBezTo>
                    <a:cubicBezTo>
                      <a:pt x="203" y="25"/>
                      <a:pt x="215" y="39"/>
                      <a:pt x="222" y="56"/>
                    </a:cubicBezTo>
                    <a:cubicBezTo>
                      <a:pt x="229" y="73"/>
                      <a:pt x="233" y="100"/>
                      <a:pt x="233" y="136"/>
                    </a:cubicBezTo>
                    <a:cubicBezTo>
                      <a:pt x="233" y="273"/>
                      <a:pt x="233" y="273"/>
                      <a:pt x="233" y="273"/>
                    </a:cubicBezTo>
                    <a:cubicBezTo>
                      <a:pt x="199" y="273"/>
                      <a:pt x="199" y="273"/>
                      <a:pt x="199" y="273"/>
                    </a:cubicBezTo>
                    <a:cubicBezTo>
                      <a:pt x="199" y="146"/>
                      <a:pt x="199" y="146"/>
                      <a:pt x="199" y="146"/>
                    </a:cubicBezTo>
                    <a:cubicBezTo>
                      <a:pt x="199" y="115"/>
                      <a:pt x="197" y="95"/>
                      <a:pt x="195" y="84"/>
                    </a:cubicBezTo>
                    <a:cubicBezTo>
                      <a:pt x="191" y="67"/>
                      <a:pt x="183" y="54"/>
                      <a:pt x="172" y="45"/>
                    </a:cubicBezTo>
                    <a:cubicBezTo>
                      <a:pt x="161" y="36"/>
                      <a:pt x="146" y="31"/>
                      <a:pt x="128" y="31"/>
                    </a:cubicBezTo>
                    <a:cubicBezTo>
                      <a:pt x="107" y="31"/>
                      <a:pt x="88" y="38"/>
                      <a:pt x="72" y="52"/>
                    </a:cubicBezTo>
                    <a:cubicBezTo>
                      <a:pt x="56" y="66"/>
                      <a:pt x="45" y="83"/>
                      <a:pt x="40" y="103"/>
                    </a:cubicBezTo>
                    <a:cubicBezTo>
                      <a:pt x="36" y="116"/>
                      <a:pt x="35" y="140"/>
                      <a:pt x="35" y="176"/>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8">
                <a:extLst>
                  <a:ext uri="{FF2B5EF4-FFF2-40B4-BE49-F238E27FC236}">
                    <a16:creationId xmlns:a16="http://schemas.microsoft.com/office/drawing/2014/main" id="{D48158EE-3169-4E71-AB68-42CD29ADE1F9}"/>
                  </a:ext>
                </a:extLst>
              </p:cNvPr>
              <p:cNvSpPr>
                <a:spLocks noEditPoints="1"/>
              </p:cNvSpPr>
              <p:nvPr/>
            </p:nvSpPr>
            <p:spPr bwMode="white">
              <a:xfrm>
                <a:off x="11626850" y="-1284288"/>
                <a:ext cx="428625" cy="434975"/>
              </a:xfrm>
              <a:custGeom>
                <a:avLst/>
                <a:gdLst>
                  <a:gd name="T0" fmla="*/ 238 w 276"/>
                  <a:gd name="T1" fmla="*/ 185 h 280"/>
                  <a:gd name="T2" fmla="*/ 267 w 276"/>
                  <a:gd name="T3" fmla="*/ 200 h 280"/>
                  <a:gd name="T4" fmla="*/ 234 w 276"/>
                  <a:gd name="T5" fmla="*/ 245 h 280"/>
                  <a:gd name="T6" fmla="*/ 192 w 276"/>
                  <a:gd name="T7" fmla="*/ 271 h 280"/>
                  <a:gd name="T8" fmla="*/ 139 w 276"/>
                  <a:gd name="T9" fmla="*/ 280 h 280"/>
                  <a:gd name="T10" fmla="*/ 37 w 276"/>
                  <a:gd name="T11" fmla="*/ 237 h 280"/>
                  <a:gd name="T12" fmla="*/ 0 w 276"/>
                  <a:gd name="T13" fmla="*/ 141 h 280"/>
                  <a:gd name="T14" fmla="*/ 32 w 276"/>
                  <a:gd name="T15" fmla="*/ 50 h 280"/>
                  <a:gd name="T16" fmla="*/ 137 w 276"/>
                  <a:gd name="T17" fmla="*/ 0 h 280"/>
                  <a:gd name="T18" fmla="*/ 246 w 276"/>
                  <a:gd name="T19" fmla="*/ 51 h 280"/>
                  <a:gd name="T20" fmla="*/ 276 w 276"/>
                  <a:gd name="T21" fmla="*/ 143 h 280"/>
                  <a:gd name="T22" fmla="*/ 36 w 276"/>
                  <a:gd name="T23" fmla="*/ 143 h 280"/>
                  <a:gd name="T24" fmla="*/ 65 w 276"/>
                  <a:gd name="T25" fmla="*/ 219 h 280"/>
                  <a:gd name="T26" fmla="*/ 136 w 276"/>
                  <a:gd name="T27" fmla="*/ 249 h 280"/>
                  <a:gd name="T28" fmla="*/ 176 w 276"/>
                  <a:gd name="T29" fmla="*/ 242 h 280"/>
                  <a:gd name="T30" fmla="*/ 209 w 276"/>
                  <a:gd name="T31" fmla="*/ 223 h 280"/>
                  <a:gd name="T32" fmla="*/ 238 w 276"/>
                  <a:gd name="T33" fmla="*/ 185 h 280"/>
                  <a:gd name="T34" fmla="*/ 238 w 276"/>
                  <a:gd name="T35" fmla="*/ 113 h 280"/>
                  <a:gd name="T36" fmla="*/ 218 w 276"/>
                  <a:gd name="T37" fmla="*/ 69 h 280"/>
                  <a:gd name="T38" fmla="*/ 183 w 276"/>
                  <a:gd name="T39" fmla="*/ 43 h 280"/>
                  <a:gd name="T40" fmla="*/ 138 w 276"/>
                  <a:gd name="T41" fmla="*/ 32 h 280"/>
                  <a:gd name="T42" fmla="*/ 70 w 276"/>
                  <a:gd name="T43" fmla="*/ 58 h 280"/>
                  <a:gd name="T44" fmla="*/ 39 w 276"/>
                  <a:gd name="T45" fmla="*/ 113 h 280"/>
                  <a:gd name="T46" fmla="*/ 238 w 276"/>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0">
                    <a:moveTo>
                      <a:pt x="238" y="185"/>
                    </a:moveTo>
                    <a:cubicBezTo>
                      <a:pt x="267" y="200"/>
                      <a:pt x="267" y="200"/>
                      <a:pt x="267" y="200"/>
                    </a:cubicBezTo>
                    <a:cubicBezTo>
                      <a:pt x="257" y="219"/>
                      <a:pt x="246" y="234"/>
                      <a:pt x="234" y="245"/>
                    </a:cubicBezTo>
                    <a:cubicBezTo>
                      <a:pt x="222" y="257"/>
                      <a:pt x="208" y="265"/>
                      <a:pt x="192" y="271"/>
                    </a:cubicBezTo>
                    <a:cubicBezTo>
                      <a:pt x="177" y="277"/>
                      <a:pt x="159" y="280"/>
                      <a:pt x="139" y="280"/>
                    </a:cubicBezTo>
                    <a:cubicBezTo>
                      <a:pt x="96" y="280"/>
                      <a:pt x="62" y="266"/>
                      <a:pt x="37" y="237"/>
                    </a:cubicBezTo>
                    <a:cubicBezTo>
                      <a:pt x="13" y="209"/>
                      <a:pt x="0" y="177"/>
                      <a:pt x="0" y="141"/>
                    </a:cubicBezTo>
                    <a:cubicBezTo>
                      <a:pt x="0" y="107"/>
                      <a:pt x="11" y="77"/>
                      <a:pt x="32" y="50"/>
                    </a:cubicBezTo>
                    <a:cubicBezTo>
                      <a:pt x="58" y="16"/>
                      <a:pt x="93" y="0"/>
                      <a:pt x="137" y="0"/>
                    </a:cubicBezTo>
                    <a:cubicBezTo>
                      <a:pt x="183" y="0"/>
                      <a:pt x="219" y="17"/>
                      <a:pt x="246" y="51"/>
                    </a:cubicBezTo>
                    <a:cubicBezTo>
                      <a:pt x="266" y="76"/>
                      <a:pt x="275" y="106"/>
                      <a:pt x="276" y="143"/>
                    </a:cubicBezTo>
                    <a:cubicBezTo>
                      <a:pt x="36" y="143"/>
                      <a:pt x="36" y="143"/>
                      <a:pt x="36" y="143"/>
                    </a:cubicBezTo>
                    <a:cubicBezTo>
                      <a:pt x="36" y="174"/>
                      <a:pt x="46" y="199"/>
                      <a:pt x="65" y="219"/>
                    </a:cubicBezTo>
                    <a:cubicBezTo>
                      <a:pt x="85" y="239"/>
                      <a:pt x="108" y="249"/>
                      <a:pt x="136" y="249"/>
                    </a:cubicBezTo>
                    <a:cubicBezTo>
                      <a:pt x="150" y="249"/>
                      <a:pt x="163" y="246"/>
                      <a:pt x="176" y="242"/>
                    </a:cubicBezTo>
                    <a:cubicBezTo>
                      <a:pt x="189" y="237"/>
                      <a:pt x="200" y="231"/>
                      <a:pt x="209" y="223"/>
                    </a:cubicBezTo>
                    <a:cubicBezTo>
                      <a:pt x="218" y="215"/>
                      <a:pt x="228" y="202"/>
                      <a:pt x="238" y="185"/>
                    </a:cubicBezTo>
                    <a:close/>
                    <a:moveTo>
                      <a:pt x="238" y="113"/>
                    </a:moveTo>
                    <a:cubicBezTo>
                      <a:pt x="233" y="95"/>
                      <a:pt x="227" y="80"/>
                      <a:pt x="218" y="69"/>
                    </a:cubicBezTo>
                    <a:cubicBezTo>
                      <a:pt x="209" y="58"/>
                      <a:pt x="198" y="49"/>
                      <a:pt x="183" y="43"/>
                    </a:cubicBezTo>
                    <a:cubicBezTo>
                      <a:pt x="169" y="36"/>
                      <a:pt x="154" y="32"/>
                      <a:pt x="138" y="32"/>
                    </a:cubicBezTo>
                    <a:cubicBezTo>
                      <a:pt x="112" y="32"/>
                      <a:pt x="89" y="41"/>
                      <a:pt x="70" y="58"/>
                    </a:cubicBezTo>
                    <a:cubicBezTo>
                      <a:pt x="57" y="70"/>
                      <a:pt x="46" y="88"/>
                      <a:pt x="39" y="113"/>
                    </a:cubicBezTo>
                    <a:cubicBezTo>
                      <a:pt x="238" y="113"/>
                      <a:pt x="238" y="113"/>
                      <a:pt x="238"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9">
                <a:extLst>
                  <a:ext uri="{FF2B5EF4-FFF2-40B4-BE49-F238E27FC236}">
                    <a16:creationId xmlns:a16="http://schemas.microsoft.com/office/drawing/2014/main" id="{687451C2-92AB-452A-BEC4-EE4B7DD37B30}"/>
                  </a:ext>
                </a:extLst>
              </p:cNvPr>
              <p:cNvSpPr>
                <a:spLocks/>
              </p:cNvSpPr>
              <p:nvPr/>
            </p:nvSpPr>
            <p:spPr bwMode="white">
              <a:xfrm>
                <a:off x="12133263" y="-1284288"/>
                <a:ext cx="209550" cy="423863"/>
              </a:xfrm>
              <a:custGeom>
                <a:avLst/>
                <a:gdLst>
                  <a:gd name="T0" fmla="*/ 0 w 135"/>
                  <a:gd name="T1" fmla="*/ 6 h 273"/>
                  <a:gd name="T2" fmla="*/ 35 w 135"/>
                  <a:gd name="T3" fmla="*/ 6 h 273"/>
                  <a:gd name="T4" fmla="*/ 35 w 135"/>
                  <a:gd name="T5" fmla="*/ 45 h 273"/>
                  <a:gd name="T6" fmla="*/ 68 w 135"/>
                  <a:gd name="T7" fmla="*/ 11 h 273"/>
                  <a:gd name="T8" fmla="*/ 104 w 135"/>
                  <a:gd name="T9" fmla="*/ 0 h 273"/>
                  <a:gd name="T10" fmla="*/ 135 w 135"/>
                  <a:gd name="T11" fmla="*/ 9 h 273"/>
                  <a:gd name="T12" fmla="*/ 117 w 135"/>
                  <a:gd name="T13" fmla="*/ 38 h 273"/>
                  <a:gd name="T14" fmla="*/ 99 w 135"/>
                  <a:gd name="T15" fmla="*/ 33 h 273"/>
                  <a:gd name="T16" fmla="*/ 65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5" y="30"/>
                      <a:pt x="56" y="19"/>
                      <a:pt x="68" y="11"/>
                    </a:cubicBezTo>
                    <a:cubicBezTo>
                      <a:pt x="80" y="3"/>
                      <a:pt x="92" y="0"/>
                      <a:pt x="104" y="0"/>
                    </a:cubicBezTo>
                    <a:cubicBezTo>
                      <a:pt x="114" y="0"/>
                      <a:pt x="124" y="3"/>
                      <a:pt x="135" y="9"/>
                    </a:cubicBezTo>
                    <a:cubicBezTo>
                      <a:pt x="117" y="38"/>
                      <a:pt x="117" y="38"/>
                      <a:pt x="117" y="38"/>
                    </a:cubicBezTo>
                    <a:cubicBezTo>
                      <a:pt x="110" y="34"/>
                      <a:pt x="103" y="33"/>
                      <a:pt x="99" y="33"/>
                    </a:cubicBezTo>
                    <a:cubicBezTo>
                      <a:pt x="87" y="33"/>
                      <a:pt x="76" y="38"/>
                      <a:pt x="65"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3" name="Title 1">
            <a:extLst>
              <a:ext uri="{FF2B5EF4-FFF2-40B4-BE49-F238E27FC236}">
                <a16:creationId xmlns:a16="http://schemas.microsoft.com/office/drawing/2014/main" id="{8259E13D-BFF8-40C6-96A9-C27F57B3EEB6}"/>
              </a:ext>
            </a:extLst>
          </p:cNvPr>
          <p:cNvSpPr txBox="1">
            <a:spLocks/>
          </p:cNvSpPr>
          <p:nvPr userDrawn="1"/>
        </p:nvSpPr>
        <p:spPr bwMode="white">
          <a:xfrm>
            <a:off x="358775" y="719138"/>
            <a:ext cx="7527925" cy="329400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8000" b="1" kern="1200">
                <a:solidFill>
                  <a:schemeClr val="tx1"/>
                </a:solidFill>
                <a:latin typeface="+mj-lt"/>
                <a:ea typeface="+mj-ea"/>
                <a:cs typeface="+mj-cs"/>
              </a:defRPr>
            </a:lvl1pPr>
          </a:lstStyle>
          <a:p>
            <a:r>
              <a:rPr lang="en-US" noProof="0" dirty="0"/>
              <a:t>We make</a:t>
            </a:r>
            <a:br>
              <a:rPr lang="en-US" noProof="0" dirty="0"/>
            </a:br>
            <a:r>
              <a:rPr lang="en-US" noProof="0" dirty="0"/>
              <a:t>every workday</a:t>
            </a:r>
          </a:p>
          <a:p>
            <a:r>
              <a:rPr lang="en-US" noProof="0" dirty="0"/>
              <a:t>work better</a:t>
            </a:r>
          </a:p>
        </p:txBody>
      </p:sp>
    </p:spTree>
    <p:extLst>
      <p:ext uri="{BB962C8B-B14F-4D97-AF65-F5344CB8AC3E}">
        <p14:creationId xmlns:p14="http://schemas.microsoft.com/office/powerpoint/2010/main" val="1651323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6088369" y="1439863"/>
            <a:ext cx="244760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200" b="1" dirty="0">
                <a:solidFill>
                  <a:srgbClr val="4600B4"/>
                </a:solidFill>
                <a:latin typeface="+mn-lt"/>
                <a:cs typeface="Arial" panose="020B0604020202020204" pitchFamily="34" charset="0"/>
              </a:rPr>
              <a:t>Pictures</a:t>
            </a:r>
            <a:br>
              <a:rPr lang="en-US" sz="900" dirty="0">
                <a:solidFill>
                  <a:srgbClr val="4600B4"/>
                </a:solidFill>
                <a:latin typeface="+mn-lt"/>
                <a:cs typeface="Arial" panose="020B0604020202020204" pitchFamily="34" charset="0"/>
              </a:rPr>
            </a:br>
            <a:r>
              <a:rPr lang="en-US" sz="900" b="1" noProof="1">
                <a:solidFill>
                  <a:srgbClr val="4600B4"/>
                </a:solidFill>
                <a:latin typeface="+mn-lt"/>
                <a:cs typeface="Arial" panose="020B0604020202020204" pitchFamily="34" charset="0"/>
              </a:rPr>
              <a:t>Insert corporatelike pictures from Stock Images</a:t>
            </a:r>
            <a:endParaRPr lang="en-US" altLang="da-DK" sz="900" b="0" noProof="1">
              <a:solidFill>
                <a:srgbClr val="4600B4"/>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baseline="0" noProof="1">
                <a:solidFill>
                  <a:srgbClr val="4600B4"/>
                </a:solidFill>
                <a:latin typeface="+mn-lt"/>
                <a:cs typeface="Arial" panose="020B0604020202020204" pitchFamily="34" charset="0"/>
              </a:rPr>
              <a:t>Try to find images in Stock Images that contain one of the five Branded colors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rgbClr val="4600B4"/>
                </a:solidFill>
                <a:latin typeface="+mn-lt"/>
                <a:cs typeface="Arial" panose="020B0604020202020204" pitchFamily="34" charset="0"/>
              </a:rPr>
              <a:t>Insert picture</a:t>
            </a:r>
          </a:p>
          <a:p>
            <a:pPr eaLnBrk="1" hangingPunct="1">
              <a:spcAft>
                <a:spcPts val="600"/>
              </a:spcAft>
              <a:defRPr/>
            </a:pPr>
            <a:r>
              <a:rPr lang="en-US" altLang="da-DK" sz="900" b="0" noProof="1">
                <a:solidFill>
                  <a:srgbClr val="4600B4"/>
                </a:solidFill>
                <a:latin typeface="+mn-lt"/>
                <a:cs typeface="Arial" panose="020B0604020202020204" pitchFamily="34" charset="0"/>
              </a:rPr>
              <a:t>On slides with pictureplaceholder, click on the frame, click Insert tab / Pictures / Stock Images</a:t>
            </a:r>
            <a:endParaRPr lang="en-US" altLang="da-DK" sz="900" b="1" noProof="1">
              <a:solidFill>
                <a:srgbClr val="4600B4"/>
              </a:solidFill>
              <a:latin typeface="+mn-lt"/>
              <a:cs typeface="Arial" panose="020B0604020202020204" pitchFamily="34" charset="0"/>
            </a:endParaRPr>
          </a:p>
          <a:p>
            <a:pPr eaLnBrk="1" hangingPunct="1">
              <a:spcBef>
                <a:spcPts val="1200"/>
              </a:spcBef>
              <a:spcAft>
                <a:spcPts val="600"/>
              </a:spcAft>
              <a:defRPr/>
            </a:pPr>
            <a:r>
              <a:rPr lang="en-US" sz="900" b="1" noProof="1">
                <a:solidFill>
                  <a:srgbClr val="4600B4"/>
                </a:solidFill>
                <a:latin typeface="+mn-lt"/>
                <a:cs typeface="Arial" panose="020B0604020202020204" pitchFamily="34" charset="0"/>
              </a:rPr>
              <a:t>Crop picture</a:t>
            </a:r>
          </a:p>
          <a:p>
            <a:pPr eaLnBrk="1" hangingPunct="1">
              <a:spcAft>
                <a:spcPts val="600"/>
              </a:spcAft>
              <a:defRPr/>
            </a:pPr>
            <a:r>
              <a:rPr lang="en-US" altLang="da-DK" sz="900" b="1" noProof="1">
                <a:solidFill>
                  <a:srgbClr val="4600B4"/>
                </a:solidFill>
                <a:latin typeface="+mn-lt"/>
                <a:cs typeface="Arial" panose="020B0604020202020204" pitchFamily="34" charset="0"/>
              </a:rPr>
              <a:t>1. </a:t>
            </a:r>
            <a:r>
              <a:rPr lang="en-US" altLang="da-DK" sz="900" b="0" noProof="1">
                <a:solidFill>
                  <a:srgbClr val="4600B4"/>
                </a:solidFill>
                <a:latin typeface="+mn-lt"/>
                <a:cs typeface="Arial" panose="020B0604020202020204" pitchFamily="34" charset="0"/>
              </a:rPr>
              <a:t>Click </a:t>
            </a:r>
            <a:r>
              <a:rPr lang="en-US" altLang="da-DK" sz="900" b="1" noProof="1">
                <a:solidFill>
                  <a:srgbClr val="4600B4"/>
                </a:solidFill>
                <a:latin typeface="+mn-lt"/>
                <a:cs typeface="Arial" panose="020B0604020202020204" pitchFamily="34" charset="0"/>
              </a:rPr>
              <a:t>Crop</a:t>
            </a:r>
            <a:r>
              <a:rPr lang="en-US" altLang="da-DK" sz="900" b="0" noProof="1">
                <a:solidFill>
                  <a:srgbClr val="4600B4"/>
                </a:solidFill>
                <a:latin typeface="+mn-lt"/>
                <a:cs typeface="Arial" panose="020B0604020202020204" pitchFamily="34" charset="0"/>
              </a:rPr>
              <a:t> to change size or focus of the picture</a:t>
            </a:r>
          </a:p>
          <a:p>
            <a:pPr eaLnBrk="1" hangingPunct="1">
              <a:spcAft>
                <a:spcPts val="600"/>
              </a:spcAft>
              <a:defRPr/>
            </a:pPr>
            <a:r>
              <a:rPr lang="en-US" altLang="da-DK" sz="900" b="1" noProof="1">
                <a:solidFill>
                  <a:srgbClr val="4600B4"/>
                </a:solidFill>
                <a:latin typeface="+mn-lt"/>
                <a:cs typeface="Arial" panose="020B0604020202020204" pitchFamily="34" charset="0"/>
              </a:rPr>
              <a:t>2. </a:t>
            </a:r>
            <a:r>
              <a:rPr lang="en-US" altLang="da-DK" sz="900" b="0" noProof="1">
                <a:solidFill>
                  <a:srgbClr val="4600B4"/>
                </a:solidFill>
                <a:latin typeface="+mn-lt"/>
                <a:cs typeface="Arial" panose="020B0604020202020204" pitchFamily="34" charset="0"/>
              </a:rPr>
              <a:t>If you want to scale the picture, hold </a:t>
            </a:r>
            <a:r>
              <a:rPr lang="en-US" altLang="da-DK" sz="900" b="1" noProof="1">
                <a:solidFill>
                  <a:srgbClr val="4600B4"/>
                </a:solidFill>
                <a:latin typeface="+mn-lt"/>
                <a:cs typeface="Arial" panose="020B0604020202020204" pitchFamily="34" charset="0"/>
              </a:rPr>
              <a:t>SHIFT</a:t>
            </a:r>
            <a:r>
              <a:rPr lang="en-US" altLang="da-DK" sz="900" b="0" noProof="1">
                <a:solidFill>
                  <a:srgbClr val="4600B4"/>
                </a:solidFill>
                <a:latin typeface="+mn-lt"/>
                <a:cs typeface="Arial" panose="020B0604020202020204" pitchFamily="34" charset="0"/>
              </a:rPr>
              <a:t>-key down while dragging the corners of the picture</a:t>
            </a:r>
            <a:br>
              <a:rPr lang="en-US" altLang="da-DK" sz="900" b="0" noProof="1">
                <a:solidFill>
                  <a:srgbClr val="4600B4"/>
                </a:solidFill>
                <a:latin typeface="+mn-lt"/>
                <a:cs typeface="Arial" panose="020B0604020202020204" pitchFamily="34" charset="0"/>
              </a:rPr>
            </a:br>
            <a:endParaRPr lang="en-US" altLang="da-DK" sz="900" b="0" noProof="1">
              <a:solidFill>
                <a:srgbClr val="4600B4"/>
              </a:solidFill>
              <a:latin typeface="+mn-lt"/>
              <a:cs typeface="Arial" panose="020B0604020202020204" pitchFamily="34" charset="0"/>
            </a:endParaRPr>
          </a:p>
          <a:p>
            <a:pPr eaLnBrk="1" hangingPunct="1">
              <a:spcAft>
                <a:spcPts val="600"/>
              </a:spcAft>
              <a:defRPr/>
            </a:pPr>
            <a:r>
              <a:rPr lang="en-US" altLang="da-DK" sz="900" b="1" noProof="1">
                <a:solidFill>
                  <a:srgbClr val="4600B4"/>
                </a:solidFill>
                <a:latin typeface="+mn-lt"/>
                <a:cs typeface="Arial" panose="020B0604020202020204" pitchFamily="34" charset="0"/>
              </a:rPr>
              <a:t>Hint: </a:t>
            </a:r>
            <a:r>
              <a:rPr lang="en-US" altLang="da-DK" sz="900" b="0" noProof="1">
                <a:solidFill>
                  <a:srgbClr val="4600B4"/>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US" altLang="da-DK" sz="900" b="1" noProof="1">
                <a:solidFill>
                  <a:srgbClr val="4600B4"/>
                </a:solidFill>
                <a:latin typeface="+mn-lt"/>
                <a:cs typeface="Arial" panose="020B06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200" b="1" dirty="0">
                <a:solidFill>
                  <a:srgbClr val="4600B4"/>
                </a:solidFill>
                <a:latin typeface="+mn-lt"/>
                <a:cs typeface="Arial" panose="020B0604020202020204" pitchFamily="34" charset="0"/>
              </a:rPr>
              <a:t>Guides</a:t>
            </a:r>
            <a:endParaRPr lang="en-US" sz="1200" b="1" noProof="1">
              <a:solidFill>
                <a:srgbClr val="4600B4"/>
              </a:solidFill>
              <a:latin typeface="+mn-lt"/>
              <a:cs typeface="Arial" panose="020B0604020202020204" pitchFamily="34" charset="0"/>
            </a:endParaRPr>
          </a:p>
          <a:p>
            <a:pPr eaLnBrk="1" hangingPunct="1">
              <a:spcAft>
                <a:spcPts val="600"/>
              </a:spcAft>
              <a:defRPr/>
            </a:pPr>
            <a:r>
              <a:rPr lang="en-US" altLang="da-DK" sz="900" b="0" noProof="1">
                <a:solidFill>
                  <a:srgbClr val="4600B4"/>
                </a:solidFill>
                <a:latin typeface="+mn-lt"/>
                <a:cs typeface="Arial" panose="020B0604020202020204" pitchFamily="34" charset="0"/>
              </a:rPr>
              <a:t>Click the </a:t>
            </a:r>
            <a:r>
              <a:rPr lang="en-US" altLang="da-DK" sz="900" b="1" noProof="1">
                <a:solidFill>
                  <a:srgbClr val="4600B4"/>
                </a:solidFill>
                <a:latin typeface="+mn-lt"/>
                <a:cs typeface="Arial" panose="020B0604020202020204" pitchFamily="34" charset="0"/>
              </a:rPr>
              <a:t>View</a:t>
            </a:r>
            <a:r>
              <a:rPr lang="en-US" altLang="da-DK" sz="900" b="0" noProof="1">
                <a:solidFill>
                  <a:srgbClr val="4600B4"/>
                </a:solidFill>
                <a:latin typeface="+mn-lt"/>
                <a:cs typeface="Arial" panose="020B0604020202020204" pitchFamily="34" charset="0"/>
              </a:rPr>
              <a:t> tab and set tick mark next to </a:t>
            </a:r>
            <a:r>
              <a:rPr lang="en-US" altLang="da-DK" sz="900" b="1" noProof="1">
                <a:solidFill>
                  <a:srgbClr val="4600B4"/>
                </a:solidFill>
                <a:latin typeface="+mn-lt"/>
                <a:cs typeface="Arial" panose="020B0604020202020204" pitchFamily="34" charset="0"/>
              </a:rPr>
              <a:t>Guides</a:t>
            </a:r>
            <a:endParaRPr lang="en-US" altLang="da-DK" sz="900" b="0" noProof="1">
              <a:solidFill>
                <a:srgbClr val="4600B4"/>
              </a:solidFill>
              <a:latin typeface="+mn-lt"/>
              <a:cs typeface="Arial" panose="020B0604020202020204" pitchFamily="34" charset="0"/>
            </a:endParaRPr>
          </a:p>
          <a:p>
            <a:pPr eaLnBrk="1" hangingPunct="1">
              <a:spcAft>
                <a:spcPts val="600"/>
              </a:spcAft>
              <a:defRPr/>
            </a:pPr>
            <a:r>
              <a:rPr lang="en-US" altLang="da-DK" sz="900" b="1" noProof="1">
                <a:solidFill>
                  <a:srgbClr val="4600B4"/>
                </a:solidFill>
                <a:latin typeface="+mn-lt"/>
                <a:cs typeface="Arial" panose="020B0604020202020204" pitchFamily="34" charset="0"/>
              </a:rPr>
              <a:t>Hint: Alt + F9 </a:t>
            </a:r>
            <a:r>
              <a:rPr lang="en-US" altLang="da-DK" sz="900" b="0" noProof="1">
                <a:solidFill>
                  <a:srgbClr val="4600B4"/>
                </a:solidFill>
                <a:latin typeface="+mn-lt"/>
                <a:cs typeface="Arial" panose="020B0604020202020204" pitchFamily="34" charset="0"/>
              </a:rPr>
              <a:t>for quick view of guides</a:t>
            </a:r>
            <a:br>
              <a:rPr lang="en-US" altLang="da-DK" sz="900" b="0" noProof="1">
                <a:solidFill>
                  <a:srgbClr val="4600B4"/>
                </a:solidFill>
                <a:latin typeface="+mn-lt"/>
                <a:cs typeface="Arial" panose="020B0604020202020204" pitchFamily="34" charset="0"/>
              </a:rPr>
            </a:br>
            <a:r>
              <a:rPr lang="en-US" altLang="da-DK" sz="900" b="1" noProof="1">
                <a:solidFill>
                  <a:srgbClr val="4600B4"/>
                </a:solidFill>
                <a:latin typeface="+mn-lt"/>
                <a:cs typeface="Arial" panose="020B0604020202020204" pitchFamily="34" charset="0"/>
              </a:rPr>
              <a:t>Mac: </a:t>
            </a:r>
            <a:r>
              <a:rPr lang="en-US" sz="900" b="0" i="0" dirty="0">
                <a:solidFill>
                  <a:srgbClr val="4600B4"/>
                </a:solidFill>
                <a:effectLst/>
                <a:latin typeface="Arial"/>
              </a:rPr>
              <a:t>⌘ </a:t>
            </a:r>
            <a:r>
              <a:rPr lang="en-US" altLang="da-DK" sz="900" b="0" noProof="1">
                <a:solidFill>
                  <a:srgbClr val="4600B4"/>
                </a:solidFill>
                <a:latin typeface="+mn-lt"/>
                <a:cs typeface="Arial" panose="020B0604020202020204" pitchFamily="34" charset="0"/>
              </a:rPr>
              <a:t>+ option + ctrl + G</a:t>
            </a:r>
          </a:p>
        </p:txBody>
      </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2"/>
          <a:stretch>
            <a:fillRect/>
          </a:stretch>
        </p:blipFill>
        <p:spPr>
          <a:xfrm>
            <a:off x="8354277" y="3304358"/>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9041018" y="1439864"/>
            <a:ext cx="216355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chemeClr val="tx2"/>
                </a:solidFill>
                <a:latin typeface="+mn-lt"/>
                <a:cs typeface="Arial" panose="020B0604020202020204" pitchFamily="34" charset="0"/>
              </a:rPr>
              <a:t>Footer </a:t>
            </a:r>
            <a:r>
              <a:rPr lang="en-US" sz="1200" b="1" dirty="0">
                <a:solidFill>
                  <a:srgbClr val="4600B4"/>
                </a:solidFill>
                <a:latin typeface="+mn-lt"/>
                <a:cs typeface="Arial" panose="020B0604020202020204" pitchFamily="34" charset="0"/>
              </a:rPr>
              <a:t>+ Slide number</a:t>
            </a:r>
          </a:p>
          <a:p>
            <a:pPr eaLnBrk="1" hangingPunct="1">
              <a:spcAft>
                <a:spcPts val="600"/>
              </a:spcAft>
              <a:defRPr/>
            </a:pPr>
            <a:r>
              <a:rPr lang="en-US" altLang="da-DK" sz="900" b="0" noProof="1">
                <a:solidFill>
                  <a:srgbClr val="4600B4"/>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rgbClr val="4600B4"/>
                </a:solidFill>
                <a:latin typeface="+mn-lt"/>
                <a:cs typeface="Arial" panose="020B0604020202020204" pitchFamily="34" charset="0"/>
              </a:rPr>
              <a:t>Click on </a:t>
            </a:r>
            <a:r>
              <a:rPr lang="en-US" altLang="da-DK" sz="900" b="1" noProof="1">
                <a:solidFill>
                  <a:srgbClr val="4600B4"/>
                </a:solidFill>
                <a:latin typeface="+mn-lt"/>
                <a:cs typeface="Arial" panose="020B0604020202020204" pitchFamily="34" charset="0"/>
              </a:rPr>
              <a:t>Insert </a:t>
            </a:r>
            <a:r>
              <a:rPr lang="en-US" altLang="da-DK" sz="900" b="0" noProof="1">
                <a:solidFill>
                  <a:srgbClr val="4600B4"/>
                </a:solidFill>
                <a:latin typeface="+mn-lt"/>
                <a:cs typeface="Arial" panose="020B0604020202020204" pitchFamily="34" charset="0"/>
              </a:rPr>
              <a:t>tab then</a:t>
            </a:r>
            <a:r>
              <a:rPr lang="en-US" altLang="da-DK" sz="900" b="1" noProof="1">
                <a:solidFill>
                  <a:srgbClr val="4600B4"/>
                </a:solidFill>
                <a:latin typeface="+mn-lt"/>
                <a:cs typeface="Arial" panose="020B0604020202020204" pitchFamily="34" charset="0"/>
              </a:rPr>
              <a:t> Header &amp; Footer</a:t>
            </a:r>
            <a:r>
              <a:rPr lang="en-US" altLang="da-DK" sz="900" b="0" noProof="1">
                <a:solidFill>
                  <a:srgbClr val="4600B4"/>
                </a:solidFill>
                <a:latin typeface="+mn-lt"/>
                <a:cs typeface="Arial" panose="020B0604020202020204" pitchFamily="34" charset="0"/>
              </a:rPr>
              <a:t>. Check Slide number, write footer text. Click </a:t>
            </a:r>
            <a:r>
              <a:rPr lang="en-US" altLang="da-DK" sz="900" b="1" noProof="1">
                <a:solidFill>
                  <a:srgbClr val="4600B4"/>
                </a:solidFill>
                <a:latin typeface="+mn-lt"/>
                <a:cs typeface="Arial" panose="020B0604020202020204" pitchFamily="34" charset="0"/>
              </a:rPr>
              <a:t>Apply to All.</a:t>
            </a:r>
          </a:p>
          <a:p>
            <a:pPr eaLnBrk="1" hangingPunct="1">
              <a:spcAft>
                <a:spcPts val="600"/>
              </a:spcAft>
              <a:defRPr/>
            </a:pPr>
            <a:endParaRPr lang="en-US" altLang="da-DK" sz="900" b="0" noProof="1">
              <a:solidFill>
                <a:srgbClr val="4600B4"/>
              </a:solidFill>
              <a:latin typeface="+mn-lt"/>
              <a:cs typeface="Arial" panose="020B0604020202020204" pitchFamily="34" charset="0"/>
            </a:endParaRPr>
          </a:p>
          <a:p>
            <a:pPr eaLnBrk="1" hangingPunct="1">
              <a:spcAft>
                <a:spcPts val="600"/>
              </a:spcAft>
              <a:defRPr/>
            </a:pPr>
            <a:r>
              <a:rPr lang="en-US" altLang="da-DK" sz="1200" b="1" noProof="1">
                <a:solidFill>
                  <a:srgbClr val="4600B4"/>
                </a:solidFill>
                <a:latin typeface="+mn-lt"/>
                <a:cs typeface="Arial" panose="020B0604020202020204" pitchFamily="34" charset="0"/>
              </a:rPr>
              <a:t>Copy/paste content</a:t>
            </a:r>
          </a:p>
          <a:p>
            <a:pPr eaLnBrk="1" hangingPunct="1">
              <a:spcAft>
                <a:spcPts val="600"/>
              </a:spcAft>
              <a:defRPr/>
            </a:pPr>
            <a:r>
              <a:rPr lang="en-US" altLang="da-DK" sz="900" b="0" noProof="1">
                <a:solidFill>
                  <a:srgbClr val="4600B4"/>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900" b="1" noProof="1">
                <a:solidFill>
                  <a:srgbClr val="4600B4"/>
                </a:solidFill>
                <a:latin typeface="+mn-lt"/>
                <a:cs typeface="Arial" panose="020B0604020202020204" pitchFamily="34" charset="0"/>
              </a:rPr>
              <a:t>1. Best practice: </a:t>
            </a:r>
            <a:r>
              <a:rPr lang="en-US" altLang="da-DK" sz="900" b="0" noProof="1">
                <a:solidFill>
                  <a:srgbClr val="4600B4"/>
                </a:solidFill>
                <a:latin typeface="+mn-lt"/>
                <a:cs typeface="Arial" panose="020B0604020202020204" pitchFamily="34" charset="0"/>
              </a:rPr>
              <a:t>Create a slide in your new presentation and copy </a:t>
            </a:r>
            <a:r>
              <a:rPr lang="en-US" altLang="da-DK" sz="900" b="0" i="0" u="sng" noProof="1">
                <a:solidFill>
                  <a:srgbClr val="4600B4"/>
                </a:solidFill>
                <a:latin typeface="+mn-lt"/>
                <a:cs typeface="Arial" panose="020B0604020202020204" pitchFamily="34" charset="0"/>
              </a:rPr>
              <a:t>one</a:t>
            </a:r>
            <a:r>
              <a:rPr lang="en-US" altLang="da-DK" sz="900" b="0" i="0" u="none" noProof="1">
                <a:solidFill>
                  <a:srgbClr val="4600B4"/>
                </a:solidFill>
                <a:latin typeface="+mn-lt"/>
                <a:cs typeface="Arial" panose="020B0604020202020204" pitchFamily="34" charset="0"/>
              </a:rPr>
              <a:t> piece of content at a time (e.g. copy all text from </a:t>
            </a:r>
            <a:r>
              <a:rPr lang="en-US" altLang="da-DK" sz="900" b="0" i="0" u="sng" noProof="1">
                <a:solidFill>
                  <a:srgbClr val="4600B4"/>
                </a:solidFill>
                <a:latin typeface="+mn-lt"/>
                <a:cs typeface="Arial" panose="020B0604020202020204" pitchFamily="34" charset="0"/>
              </a:rPr>
              <a:t>one</a:t>
            </a:r>
            <a:r>
              <a:rPr lang="en-US" altLang="da-DK" sz="900" b="0" i="0" u="none" noProof="1">
                <a:solidFill>
                  <a:srgbClr val="4600B4"/>
                </a:solidFill>
                <a:latin typeface="+mn-lt"/>
                <a:cs typeface="Arial" panose="020B0604020202020204" pitchFamily="34" charset="0"/>
              </a:rPr>
              <a:t> textbox)</a:t>
            </a:r>
            <a:endParaRPr lang="en-US" altLang="da-DK" sz="900" b="1" i="0" u="sng" noProof="1">
              <a:solidFill>
                <a:srgbClr val="4600B4"/>
              </a:solidFill>
              <a:latin typeface="+mn-lt"/>
              <a:cs typeface="Arial" panose="020B0604020202020204" pitchFamily="34" charset="0"/>
            </a:endParaRPr>
          </a:p>
          <a:p>
            <a:pPr eaLnBrk="1" hangingPunct="1">
              <a:spcAft>
                <a:spcPts val="600"/>
              </a:spcAft>
              <a:defRPr/>
            </a:pPr>
            <a:r>
              <a:rPr lang="en-US" altLang="da-DK" sz="900" b="1" noProof="1">
                <a:solidFill>
                  <a:srgbClr val="4600B4"/>
                </a:solidFill>
                <a:latin typeface="+mn-lt"/>
                <a:cs typeface="Arial" panose="020B0604020202020204" pitchFamily="34" charset="0"/>
              </a:rPr>
              <a:t>2. </a:t>
            </a:r>
            <a:r>
              <a:rPr lang="en-US" altLang="da-DK" sz="900" b="0" noProof="1">
                <a:solidFill>
                  <a:srgbClr val="4600B4"/>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rgbClr val="4600B4"/>
              </a:solidFill>
              <a:latin typeface="+mn-lt"/>
              <a:cs typeface="Arial" panose="020B0604020202020204" pitchFamily="34" charset="0"/>
            </a:endParaRPr>
          </a:p>
          <a:p>
            <a:pPr eaLnBrk="1" hangingPunct="1">
              <a:spcAft>
                <a:spcPts val="600"/>
              </a:spcAft>
              <a:defRPr/>
            </a:pPr>
            <a:endParaRPr lang="en-US" altLang="da-DK" sz="900" b="0" noProof="1">
              <a:solidFill>
                <a:srgbClr val="4600B4"/>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rgbClr val="4600B4"/>
                </a:solidFill>
                <a:latin typeface="+mn-lt"/>
                <a:cs typeface="Arial" panose="020B0604020202020204" pitchFamily="34" charset="0"/>
              </a:rPr>
              <a:t>Slides &amp; SlideElements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rgbClr val="4600B4"/>
                </a:solidFill>
                <a:latin typeface="+mn-lt"/>
                <a:cs typeface="Arial" panose="020B0604020202020204" pitchFamily="34" charset="0"/>
              </a:rPr>
              <a:t>Insert predefined slides and elements from the Templafy button. Choose </a:t>
            </a:r>
            <a:r>
              <a:rPr lang="en-US" altLang="da-DK" sz="900" b="1" noProof="1">
                <a:solidFill>
                  <a:srgbClr val="4600B4"/>
                </a:solidFill>
                <a:latin typeface="+mn-lt"/>
                <a:cs typeface="Arial" panose="020B0604020202020204" pitchFamily="34" charset="0"/>
              </a:rPr>
              <a:t>Slides</a:t>
            </a:r>
            <a:r>
              <a:rPr lang="en-US" altLang="da-DK" sz="900" b="0" noProof="1">
                <a:solidFill>
                  <a:srgbClr val="4600B4"/>
                </a:solidFill>
                <a:latin typeface="+mn-lt"/>
                <a:cs typeface="Arial" panose="020B0604020202020204" pitchFamily="34" charset="0"/>
              </a:rPr>
              <a:t> and </a:t>
            </a:r>
            <a:r>
              <a:rPr lang="en-US" altLang="da-DK" sz="900" b="1" noProof="1">
                <a:solidFill>
                  <a:srgbClr val="4600B4"/>
                </a:solidFill>
                <a:latin typeface="+mn-lt"/>
                <a:cs typeface="Arial" panose="020B0604020202020204" pitchFamily="34" charset="0"/>
              </a:rPr>
              <a:t>Slide elements </a:t>
            </a:r>
            <a:r>
              <a:rPr lang="en-US" altLang="da-DK" sz="900" b="0" noProof="1">
                <a:solidFill>
                  <a:srgbClr val="4600B4"/>
                </a:solidFill>
                <a:latin typeface="+mn-lt"/>
                <a:cs typeface="Arial" panose="020B0604020202020204" pitchFamily="34" charset="0"/>
              </a:rPr>
              <a:t>from the dropdown menu or from the buttons in the Templafy pane on the right side of the screen</a:t>
            </a:r>
            <a:endParaRPr lang="en-US" altLang="da-DK" sz="900" b="1" noProof="1">
              <a:solidFill>
                <a:srgbClr val="4600B4"/>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365437"/>
            <a:ext cx="11290298" cy="733447"/>
          </a:xfrm>
          <a:prstGeom prst="rect">
            <a:avLst/>
          </a:prstGeom>
          <a:noFill/>
        </p:spPr>
        <p:txBody>
          <a:bodyPr wrap="square" lIns="0" tIns="0" rIns="0" bIns="0" rtlCol="0" anchor="t" anchorCtr="0">
            <a:noAutofit/>
          </a:bodyPr>
          <a:lstStyle/>
          <a:p>
            <a:r>
              <a:rPr lang="en-US" sz="2400" b="1" noProof="1">
                <a:solidFill>
                  <a:srgbClr val="4600B4"/>
                </a:solidFill>
                <a:latin typeface="+mj-lt"/>
                <a:cs typeface="Arial" panose="020B0604020202020204" pitchFamily="34" charset="0"/>
              </a:rPr>
              <a:t>Tips &amp; tricks – your user guide</a:t>
            </a:r>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3"/>
          <a:srcRect l="3901" t="45142" r="62601" b="9046"/>
          <a:stretch/>
        </p:blipFill>
        <p:spPr>
          <a:xfrm>
            <a:off x="8340569" y="246647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53470" y="4803085"/>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58775" y="1443050"/>
            <a:ext cx="24480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dirty="0">
                <a:solidFill>
                  <a:srgbClr val="4600B4"/>
                </a:solidFill>
                <a:latin typeface="+mn-lt"/>
                <a:cs typeface="Arial" panose="020B0604020202020204" pitchFamily="34" charset="0"/>
              </a:rPr>
              <a:t>Text styles</a:t>
            </a:r>
            <a:endParaRPr lang="en-US" altLang="da-DK" sz="1200" b="1" noProof="1">
              <a:solidFill>
                <a:srgbClr val="4600B4"/>
              </a:solidFill>
              <a:latin typeface="+mn-lt"/>
              <a:cs typeface="Arial" panose="020B0604020202020204" pitchFamily="34" charset="0"/>
            </a:endParaRPr>
          </a:p>
          <a:p>
            <a:pPr eaLnBrk="1" hangingPunct="1">
              <a:spcAft>
                <a:spcPts val="600"/>
              </a:spcAft>
              <a:defRPr/>
            </a:pPr>
            <a:r>
              <a:rPr lang="en-US" altLang="da-DK" sz="1000" b="0" noProof="1">
                <a:solidFill>
                  <a:srgbClr val="4600B4"/>
                </a:solidFill>
                <a:latin typeface="+mn-lt"/>
                <a:cs typeface="Arial" panose="020B0604020202020204" pitchFamily="34" charset="0"/>
              </a:rPr>
              <a:t>Use the </a:t>
            </a:r>
            <a:r>
              <a:rPr lang="en-US" altLang="da-DK" sz="1000" b="1" noProof="1">
                <a:solidFill>
                  <a:srgbClr val="4600B4"/>
                </a:solidFill>
                <a:latin typeface="+mn-lt"/>
                <a:cs typeface="Arial" panose="020B0604020202020204" pitchFamily="34" charset="0"/>
              </a:rPr>
              <a:t>TAB</a:t>
            </a:r>
            <a:r>
              <a:rPr lang="en-US" altLang="da-DK" sz="1000" b="0" noProof="1">
                <a:solidFill>
                  <a:srgbClr val="4600B4"/>
                </a:solidFill>
                <a:latin typeface="+mn-lt"/>
                <a:cs typeface="Arial" panose="020B0604020202020204" pitchFamily="34" charset="0"/>
              </a:rPr>
              <a:t>-key</a:t>
            </a:r>
            <a:r>
              <a:rPr lang="en-US" altLang="da-DK" sz="1000" b="0" baseline="0" noProof="1">
                <a:solidFill>
                  <a:srgbClr val="4600B4"/>
                </a:solidFill>
                <a:latin typeface="+mn-lt"/>
                <a:cs typeface="Arial" panose="020B0604020202020204" pitchFamily="34" charset="0"/>
              </a:rPr>
              <a:t> to jump through </a:t>
            </a:r>
            <a:br>
              <a:rPr lang="en-US" altLang="da-DK" sz="1000" b="0" baseline="0" noProof="1">
                <a:solidFill>
                  <a:srgbClr val="4600B4"/>
                </a:solidFill>
                <a:latin typeface="+mn-lt"/>
                <a:cs typeface="Arial" panose="020B0604020202020204" pitchFamily="34" charset="0"/>
              </a:rPr>
            </a:br>
            <a:r>
              <a:rPr lang="en-US" altLang="da-DK" sz="1000" b="0" baseline="0" noProof="1">
                <a:solidFill>
                  <a:srgbClr val="4600B4"/>
                </a:solidFill>
                <a:latin typeface="+mn-lt"/>
                <a:cs typeface="Arial" panose="020B0604020202020204" pitchFamily="34" charset="0"/>
              </a:rPr>
              <a:t>levels. Click </a:t>
            </a:r>
            <a:r>
              <a:rPr lang="en-US" altLang="da-DK" sz="1000" b="1" baseline="0" noProof="1">
                <a:solidFill>
                  <a:srgbClr val="4600B4"/>
                </a:solidFill>
                <a:latin typeface="+mn-lt"/>
                <a:cs typeface="Arial" panose="020B0604020202020204" pitchFamily="34" charset="0"/>
              </a:rPr>
              <a:t>ENTER</a:t>
            </a:r>
            <a:r>
              <a:rPr lang="en-US" altLang="da-DK" sz="1000" b="0" baseline="0" noProof="1">
                <a:solidFill>
                  <a:srgbClr val="4600B4"/>
                </a:solidFill>
                <a:latin typeface="+mn-lt"/>
                <a:cs typeface="Arial" panose="020B0604020202020204" pitchFamily="34" charset="0"/>
              </a:rPr>
              <a:t>, then </a:t>
            </a:r>
            <a:r>
              <a:rPr lang="en-US" altLang="da-DK" sz="1000" b="1" baseline="0" noProof="1">
                <a:solidFill>
                  <a:srgbClr val="4600B4"/>
                </a:solidFill>
                <a:latin typeface="+mn-lt"/>
                <a:cs typeface="Arial" panose="020B0604020202020204" pitchFamily="34" charset="0"/>
              </a:rPr>
              <a:t>TAB</a:t>
            </a:r>
            <a:r>
              <a:rPr lang="en-US" altLang="da-DK" sz="1000" b="0" baseline="0" noProof="1">
                <a:solidFill>
                  <a:srgbClr val="4600B4"/>
                </a:solidFill>
                <a:latin typeface="+mn-lt"/>
                <a:cs typeface="Arial" panose="020B0604020202020204" pitchFamily="34" charset="0"/>
              </a:rPr>
              <a:t> to switch from one level to the next level</a:t>
            </a:r>
          </a:p>
          <a:p>
            <a:pPr eaLnBrk="1" hangingPunct="1">
              <a:spcAft>
                <a:spcPts val="600"/>
              </a:spcAft>
              <a:defRPr/>
            </a:pPr>
            <a:r>
              <a:rPr lang="en-US" altLang="da-DK" sz="1000" b="0" baseline="0" noProof="1">
                <a:solidFill>
                  <a:srgbClr val="4600B4"/>
                </a:solidFill>
                <a:latin typeface="+mn-lt"/>
                <a:cs typeface="Arial" panose="020B0604020202020204" pitchFamily="34" charset="0"/>
              </a:rPr>
              <a:t>To go back in levels use </a:t>
            </a:r>
            <a:r>
              <a:rPr lang="en-US" altLang="da-DK" sz="1000" b="1" baseline="0" noProof="1">
                <a:solidFill>
                  <a:srgbClr val="4600B4"/>
                </a:solidFill>
                <a:latin typeface="+mn-lt"/>
                <a:cs typeface="Arial" panose="020B0604020202020204" pitchFamily="34" charset="0"/>
              </a:rPr>
              <a:t>SHIFT-TAB</a:t>
            </a:r>
            <a:endParaRPr lang="en-US" sz="1000" b="1" noProof="1">
              <a:solidFill>
                <a:srgbClr val="4600B4"/>
              </a:solidFill>
              <a:latin typeface="+mn-lt"/>
              <a:cs typeface="Arial" panose="020B0604020202020204" pitchFamily="34" charset="0"/>
            </a:endParaRPr>
          </a:p>
          <a:p>
            <a:pPr eaLnBrk="1" hangingPunct="1">
              <a:spcAft>
                <a:spcPts val="600"/>
              </a:spcAft>
              <a:defRPr/>
            </a:pPr>
            <a:r>
              <a:rPr lang="en-US" sz="1000" noProof="1">
                <a:solidFill>
                  <a:srgbClr val="4600B4"/>
                </a:solidFill>
                <a:latin typeface="+mn-lt"/>
                <a:cs typeface="Arial" panose="020B0604020202020204" pitchFamily="34" charset="0"/>
              </a:rPr>
              <a:t>Alternatively, </a:t>
            </a:r>
            <a:r>
              <a:rPr lang="en-US" sz="1000" b="1" noProof="1">
                <a:solidFill>
                  <a:srgbClr val="4600B4"/>
                </a:solidFill>
                <a:latin typeface="+mn-lt"/>
                <a:cs typeface="Arial" panose="020B0604020202020204" pitchFamily="34" charset="0"/>
              </a:rPr>
              <a:t>Increase</a:t>
            </a:r>
            <a:r>
              <a:rPr lang="en-US" sz="1000" baseline="0" noProof="1">
                <a:solidFill>
                  <a:srgbClr val="4600B4"/>
                </a:solidFill>
                <a:latin typeface="+mn-lt"/>
                <a:cs typeface="Arial" panose="020B0604020202020204" pitchFamily="34" charset="0"/>
              </a:rPr>
              <a:t> and</a:t>
            </a:r>
            <a:br>
              <a:rPr lang="en-US" sz="1000" baseline="0" noProof="1">
                <a:solidFill>
                  <a:srgbClr val="4600B4"/>
                </a:solidFill>
                <a:latin typeface="+mn-lt"/>
                <a:cs typeface="Arial" panose="020B0604020202020204" pitchFamily="34" charset="0"/>
              </a:rPr>
            </a:br>
            <a:r>
              <a:rPr lang="en-US" sz="1000" b="1" baseline="0" noProof="1">
                <a:solidFill>
                  <a:srgbClr val="4600B4"/>
                </a:solidFill>
                <a:latin typeface="+mn-lt"/>
                <a:cs typeface="Arial" panose="020B0604020202020204" pitchFamily="34" charset="0"/>
              </a:rPr>
              <a:t>Decrease </a:t>
            </a:r>
            <a:r>
              <a:rPr lang="en-US" sz="1000" baseline="0" noProof="1">
                <a:solidFill>
                  <a:srgbClr val="4600B4"/>
                </a:solidFill>
                <a:latin typeface="+mn-lt"/>
                <a:cs typeface="Arial" panose="020B0604020202020204" pitchFamily="34" charset="0"/>
              </a:rPr>
              <a:t>list level can be used</a:t>
            </a:r>
            <a:br>
              <a:rPr lang="en-US" altLang="da-DK" sz="1000" b="0" noProof="1">
                <a:solidFill>
                  <a:srgbClr val="4600B4"/>
                </a:solidFill>
                <a:latin typeface="+mn-lt"/>
                <a:cs typeface="Arial" panose="020B0604020202020204" pitchFamily="34" charset="0"/>
              </a:rPr>
            </a:br>
            <a:br>
              <a:rPr lang="en-US" altLang="da-DK" sz="1000" b="0" noProof="1">
                <a:solidFill>
                  <a:srgbClr val="4600B4"/>
                </a:solidFill>
                <a:latin typeface="+mn-lt"/>
                <a:cs typeface="Arial" panose="020B0604020202020204" pitchFamily="34" charset="0"/>
              </a:rPr>
            </a:br>
            <a:endParaRPr lang="en-US" sz="1000" dirty="0">
              <a:solidFill>
                <a:srgbClr val="4600B4"/>
              </a:solidFill>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5"/>
          <a:stretch>
            <a:fillRect/>
          </a:stretch>
        </p:blipFill>
        <p:spPr>
          <a:xfrm>
            <a:off x="5363427" y="329717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6"/>
          <a:stretch>
            <a:fillRect/>
          </a:stretch>
        </p:blipFill>
        <p:spPr>
          <a:xfrm>
            <a:off x="5363427" y="2374578"/>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7"/>
          <a:stretch>
            <a:fillRect/>
          </a:stretch>
        </p:blipFill>
        <p:spPr>
          <a:xfrm>
            <a:off x="5363427" y="1696259"/>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8"/>
          <a:stretch>
            <a:fillRect/>
          </a:stretch>
        </p:blipFill>
        <p:spPr>
          <a:xfrm>
            <a:off x="2415676" y="2557994"/>
            <a:ext cx="457143" cy="214095"/>
          </a:xfrm>
          <a:prstGeom prst="rect">
            <a:avLst/>
          </a:prstGeom>
        </p:spPr>
      </p:pic>
      <p:sp>
        <p:nvSpPr>
          <p:cNvPr id="34" name="Text Box 2">
            <a:extLst>
              <a:ext uri="{FF2B5EF4-FFF2-40B4-BE49-F238E27FC236}">
                <a16:creationId xmlns:a16="http://schemas.microsoft.com/office/drawing/2014/main" id="{EF2FAD25-6183-41F2-A38D-922BAF7E456F}"/>
              </a:ext>
            </a:extLst>
          </p:cNvPr>
          <p:cNvSpPr txBox="1">
            <a:spLocks noChangeArrowheads="1"/>
          </p:cNvSpPr>
          <p:nvPr userDrawn="1"/>
        </p:nvSpPr>
        <p:spPr bwMode="auto">
          <a:xfrm>
            <a:off x="3319641" y="1443050"/>
            <a:ext cx="2250434"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noProof="1">
                <a:solidFill>
                  <a:srgbClr val="4600B4"/>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1000" noProof="1">
                <a:solidFill>
                  <a:srgbClr val="4600B4"/>
                </a:solidFill>
                <a:latin typeface="+mn-lt"/>
                <a:cs typeface="Arial" panose="020B0604020202020204" pitchFamily="34" charset="0"/>
              </a:rPr>
              <a:t>Click the </a:t>
            </a:r>
            <a:r>
              <a:rPr lang="en-US" altLang="da-DK" sz="1000" b="1" baseline="0" noProof="1">
                <a:solidFill>
                  <a:srgbClr val="4600B4"/>
                </a:solidFill>
                <a:latin typeface="+mn-lt"/>
                <a:cs typeface="Arial" panose="020B0604020202020204" pitchFamily="34" charset="0"/>
              </a:rPr>
              <a:t>Reset </a:t>
            </a:r>
            <a:r>
              <a:rPr lang="en-US" altLang="da-DK" sz="1000" noProof="1">
                <a:solidFill>
                  <a:srgbClr val="4600B4"/>
                </a:solidFill>
                <a:latin typeface="+mn-lt"/>
                <a:cs typeface="Arial" panose="020B0604020202020204" pitchFamily="34" charset="0"/>
              </a:rPr>
              <a:t>menu to reset position, size</a:t>
            </a:r>
            <a:r>
              <a:rPr lang="en-US" altLang="da-DK" sz="1000" baseline="0" noProof="1">
                <a:solidFill>
                  <a:srgbClr val="4600B4"/>
                </a:solidFill>
                <a:latin typeface="+mn-lt"/>
                <a:cs typeface="Arial" panose="020B0604020202020204" pitchFamily="34" charset="0"/>
              </a:rPr>
              <a:t> and formatting of </a:t>
            </a:r>
            <a:br>
              <a:rPr lang="en-US" altLang="da-DK" sz="1000" baseline="0" noProof="1">
                <a:solidFill>
                  <a:srgbClr val="4600B4"/>
                </a:solidFill>
                <a:latin typeface="+mn-lt"/>
                <a:cs typeface="Arial" panose="020B0604020202020204" pitchFamily="34" charset="0"/>
              </a:rPr>
            </a:br>
            <a:r>
              <a:rPr lang="en-US" altLang="da-DK" sz="1000" baseline="0" noProof="1">
                <a:solidFill>
                  <a:srgbClr val="4600B4"/>
                </a:solidFill>
                <a:latin typeface="+mn-lt"/>
                <a:cs typeface="Arial" panose="020B0604020202020204" pitchFamily="34" charset="0"/>
              </a:rPr>
              <a:t>the slide placeholders to their </a:t>
            </a:r>
            <a:br>
              <a:rPr lang="en-US" altLang="da-DK" sz="1000" baseline="0" noProof="1">
                <a:solidFill>
                  <a:srgbClr val="4600B4"/>
                </a:solidFill>
                <a:latin typeface="+mn-lt"/>
                <a:cs typeface="Arial" panose="020B0604020202020204" pitchFamily="34" charset="0"/>
              </a:rPr>
            </a:br>
            <a:r>
              <a:rPr lang="en-US" altLang="da-DK" sz="1000" baseline="0" noProof="1">
                <a:solidFill>
                  <a:srgbClr val="4600B4"/>
                </a:solidFill>
                <a:latin typeface="+mn-lt"/>
                <a:cs typeface="Arial" panose="020B0604020202020204" pitchFamily="34" charset="0"/>
              </a:rPr>
              <a:t>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1200" b="1" noProof="1">
                <a:solidFill>
                  <a:srgbClr val="4600B4"/>
                </a:solidFill>
                <a:latin typeface="+mn-lt"/>
                <a:cs typeface="Arial" panose="020B0604020202020204" pitchFamily="34" charset="0"/>
              </a:rPr>
              <a:t>Slides &amp; Layouts</a:t>
            </a:r>
            <a:endParaRPr lang="en-US" sz="1200" b="1" dirty="0">
              <a:solidFill>
                <a:srgbClr val="4600B4"/>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1000" b="0" noProof="1">
                <a:solidFill>
                  <a:srgbClr val="4600B4"/>
                </a:solidFill>
                <a:latin typeface="+mn-lt"/>
                <a:cs typeface="Arial" panose="020B0604020202020204" pitchFamily="34" charset="0"/>
              </a:rPr>
              <a:t>Click on the menu </a:t>
            </a:r>
            <a:r>
              <a:rPr lang="en-US" altLang="da-DK" sz="1000" b="1" noProof="1">
                <a:solidFill>
                  <a:srgbClr val="4600B4"/>
                </a:solidFill>
                <a:latin typeface="+mn-lt"/>
                <a:cs typeface="Arial" panose="020B0604020202020204" pitchFamily="34" charset="0"/>
              </a:rPr>
              <a:t>New Slide </a:t>
            </a:r>
            <a:r>
              <a:rPr lang="en-US" altLang="da-DK" sz="1000" b="0" noProof="1">
                <a:solidFill>
                  <a:srgbClr val="4600B4"/>
                </a:solidFill>
                <a:latin typeface="+mn-lt"/>
                <a:cs typeface="Arial" panose="020B0604020202020204" pitchFamily="34" charset="0"/>
              </a:rPr>
              <a:t>in </a:t>
            </a:r>
            <a:br>
              <a:rPr lang="en-US" altLang="da-DK" sz="1000" b="0" noProof="1">
                <a:solidFill>
                  <a:srgbClr val="4600B4"/>
                </a:solidFill>
                <a:latin typeface="+mn-lt"/>
                <a:cs typeface="Arial" panose="020B0604020202020204" pitchFamily="34" charset="0"/>
              </a:rPr>
            </a:br>
            <a:r>
              <a:rPr lang="en-US" altLang="da-DK" sz="1000" b="0" noProof="1">
                <a:solidFill>
                  <a:srgbClr val="4600B4"/>
                </a:solidFill>
                <a:latin typeface="+mn-lt"/>
                <a:cs typeface="Arial" panose="020B0604020202020204" pitchFamily="34" charset="0"/>
              </a:rPr>
              <a:t>the </a:t>
            </a:r>
            <a:r>
              <a:rPr lang="en-US" altLang="da-DK" sz="1000" b="1" noProof="1">
                <a:solidFill>
                  <a:srgbClr val="4600B4"/>
                </a:solidFill>
                <a:latin typeface="+mn-lt"/>
                <a:cs typeface="Arial" panose="020B0604020202020204" pitchFamily="34" charset="0"/>
              </a:rPr>
              <a:t>Home</a:t>
            </a:r>
            <a:r>
              <a:rPr lang="en-US" altLang="da-DK" sz="1000" b="0" noProof="1">
                <a:solidFill>
                  <a:srgbClr val="4600B4"/>
                </a:solidFill>
                <a:latin typeface="+mn-lt"/>
                <a:cs typeface="Arial" panose="020B0604020202020204" pitchFamily="34" charset="0"/>
              </a:rPr>
              <a:t> tab to insert a new slide</a:t>
            </a:r>
            <a:br>
              <a:rPr lang="en-US" altLang="da-DK" sz="1000" b="0" noProof="1">
                <a:solidFill>
                  <a:srgbClr val="4600B4"/>
                </a:solidFill>
                <a:latin typeface="+mn-lt"/>
                <a:cs typeface="Arial" panose="020B0604020202020204" pitchFamily="34" charset="0"/>
              </a:rPr>
            </a:br>
            <a:br>
              <a:rPr lang="en-US" altLang="da-DK" sz="1000" b="0" noProof="1">
                <a:solidFill>
                  <a:srgbClr val="4600B4"/>
                </a:solidFill>
                <a:latin typeface="+mn-lt"/>
                <a:cs typeface="Arial" panose="020B0604020202020204" pitchFamily="34" charset="0"/>
              </a:rPr>
            </a:br>
            <a:r>
              <a:rPr lang="en-US" altLang="da-DK" sz="1000" b="1" noProof="1">
                <a:solidFill>
                  <a:srgbClr val="4600B4"/>
                </a:solidFill>
                <a:latin typeface="+mn-lt"/>
                <a:cs typeface="Arial" panose="020B0604020202020204" pitchFamily="34" charset="0"/>
              </a:rPr>
              <a:t>Change layout</a:t>
            </a:r>
            <a:endParaRPr lang="en-US" altLang="da-DK" sz="1000" b="0" noProof="1">
              <a:solidFill>
                <a:srgbClr val="4600B4"/>
              </a:solidFill>
              <a:latin typeface="+mn-lt"/>
              <a:cs typeface="Arial" panose="020B0604020202020204" pitchFamily="34" charset="0"/>
            </a:endParaRPr>
          </a:p>
          <a:p>
            <a:pPr marL="0" indent="0">
              <a:spcAft>
                <a:spcPts val="600"/>
              </a:spcAft>
              <a:buFont typeface="+mj-lt"/>
              <a:buNone/>
            </a:pPr>
            <a:r>
              <a:rPr lang="en-US" sz="1000" dirty="0">
                <a:solidFill>
                  <a:srgbClr val="4600B4"/>
                </a:solidFill>
                <a:latin typeface="+mn-lt"/>
                <a:ea typeface="Arial" panose="020B0604020202020204" pitchFamily="34" charset="0"/>
              </a:rPr>
              <a:t>Click on the arrow next to </a:t>
            </a:r>
            <a:r>
              <a:rPr lang="en-US" sz="1000" b="1" dirty="0">
                <a:solidFill>
                  <a:srgbClr val="4600B4"/>
                </a:solidFill>
                <a:latin typeface="+mn-lt"/>
                <a:ea typeface="Arial" panose="020B0604020202020204" pitchFamily="34" charset="0"/>
              </a:rPr>
              <a:t>Layout</a:t>
            </a:r>
            <a:br>
              <a:rPr lang="en-US" sz="1000" b="1" dirty="0">
                <a:solidFill>
                  <a:srgbClr val="4600B4"/>
                </a:solidFill>
                <a:latin typeface="+mn-lt"/>
                <a:ea typeface="Arial" panose="020B0604020202020204" pitchFamily="34" charset="0"/>
              </a:rPr>
            </a:br>
            <a:r>
              <a:rPr lang="en-US" sz="1000" dirty="0">
                <a:solidFill>
                  <a:srgbClr val="4600B4"/>
                </a:solidFill>
                <a:latin typeface="+mn-lt"/>
                <a:ea typeface="Arial" panose="020B0604020202020204" pitchFamily="34" charset="0"/>
              </a:rPr>
              <a:t>to view a dropdown menu of </a:t>
            </a:r>
            <a:br>
              <a:rPr lang="en-US" sz="1000" dirty="0">
                <a:solidFill>
                  <a:srgbClr val="4600B4"/>
                </a:solidFill>
                <a:latin typeface="+mn-lt"/>
                <a:ea typeface="Arial" panose="020B0604020202020204" pitchFamily="34" charset="0"/>
              </a:rPr>
            </a:br>
            <a:r>
              <a:rPr lang="en-US" sz="1000" dirty="0">
                <a:solidFill>
                  <a:srgbClr val="4600B4"/>
                </a:solidFill>
                <a:latin typeface="+mn-lt"/>
                <a:ea typeface="Arial" panose="020B0604020202020204" pitchFamily="34" charset="0"/>
              </a:rPr>
              <a:t>possible slide layouts</a:t>
            </a:r>
          </a:p>
        </p:txBody>
      </p:sp>
      <p:sp>
        <p:nvSpPr>
          <p:cNvPr id="25" name="Content Placeholder 5">
            <a:extLst>
              <a:ext uri="{FF2B5EF4-FFF2-40B4-BE49-F238E27FC236}">
                <a16:creationId xmlns:a16="http://schemas.microsoft.com/office/drawing/2014/main" id="{92B9E1B4-B355-4B42-87A9-C34A77E567F1}"/>
              </a:ext>
            </a:extLst>
          </p:cNvPr>
          <p:cNvSpPr txBox="1">
            <a:spLocks/>
          </p:cNvSpPr>
          <p:nvPr userDrawn="1"/>
        </p:nvSpPr>
        <p:spPr>
          <a:xfrm>
            <a:off x="358775" y="3051219"/>
            <a:ext cx="2960866" cy="3076117"/>
          </a:xfrm>
          <a:prstGeom prst="rect">
            <a:avLst/>
          </a:prstGeom>
        </p:spPr>
        <p:txBody>
          <a:bodyPr/>
          <a:lstStyle>
            <a:lvl1pPr marL="27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Level 1, 18 pt</a:t>
            </a:r>
          </a:p>
          <a:p>
            <a:pPr lvl="1"/>
            <a:r>
              <a:rPr lang="en-US" dirty="0"/>
              <a:t>Level 2, 18 pt</a:t>
            </a:r>
          </a:p>
          <a:p>
            <a:pPr lvl="2"/>
            <a:r>
              <a:rPr lang="en-US" dirty="0"/>
              <a:t>Level 3, 18 pt</a:t>
            </a:r>
          </a:p>
          <a:p>
            <a:pPr lvl="3"/>
            <a:r>
              <a:rPr lang="en-US" dirty="0"/>
              <a:t>Level 4, Header, 18 pt</a:t>
            </a:r>
          </a:p>
          <a:p>
            <a:pPr lvl="4"/>
            <a:r>
              <a:rPr lang="en-US" dirty="0"/>
              <a:t>Level 5, Body, 18 pt</a:t>
            </a:r>
          </a:p>
          <a:p>
            <a:pPr lvl="5"/>
            <a:r>
              <a:rPr lang="en-US" dirty="0"/>
              <a:t>Level 6, Small Body, 10 pt</a:t>
            </a:r>
          </a:p>
          <a:p>
            <a:pPr lvl="6"/>
            <a:r>
              <a:rPr lang="en-US" dirty="0"/>
              <a:t>Level 7, Small Header, 10 pt</a:t>
            </a:r>
          </a:p>
          <a:p>
            <a:pPr lvl="7"/>
            <a:r>
              <a:rPr lang="en-US" dirty="0"/>
              <a:t>Level 8, Small Bullet, 10 pt</a:t>
            </a:r>
          </a:p>
          <a:p>
            <a:pPr lvl="8"/>
            <a:r>
              <a:rPr lang="en-US" dirty="0"/>
              <a:t>L9.60pt</a:t>
            </a:r>
          </a:p>
          <a:p>
            <a:endParaRPr lang="en-US" dirty="0"/>
          </a:p>
        </p:txBody>
      </p:sp>
      <p:sp>
        <p:nvSpPr>
          <p:cNvPr id="2" name="Date Placeholder 1">
            <a:extLst>
              <a:ext uri="{FF2B5EF4-FFF2-40B4-BE49-F238E27FC236}">
                <a16:creationId xmlns:a16="http://schemas.microsoft.com/office/drawing/2014/main" id="{87AEF9D5-4DDF-4600-8C89-A7A046571A6A}"/>
              </a:ext>
            </a:extLst>
          </p:cNvPr>
          <p:cNvSpPr>
            <a:spLocks noGrp="1"/>
          </p:cNvSpPr>
          <p:nvPr>
            <p:ph type="dt" sz="half" idx="10"/>
          </p:nvPr>
        </p:nvSpPr>
        <p:spPr/>
        <p:txBody>
          <a:bodyPr/>
          <a:lstStyle/>
          <a:p>
            <a:fld id="{20D40F41-474A-45ED-AE26-E934712AB1E8}" type="datetime4">
              <a:rPr lang="en-US" smtClean="0"/>
              <a:t>June 29, 2022</a:t>
            </a:fld>
            <a:endParaRPr lang="en-US" dirty="0"/>
          </a:p>
        </p:txBody>
      </p:sp>
      <p:sp>
        <p:nvSpPr>
          <p:cNvPr id="3" name="Footer Placeholder 2">
            <a:extLst>
              <a:ext uri="{FF2B5EF4-FFF2-40B4-BE49-F238E27FC236}">
                <a16:creationId xmlns:a16="http://schemas.microsoft.com/office/drawing/2014/main" id="{9960E171-456F-475A-9F22-AA8DBAB241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808D89-EB7B-4BB2-9389-1273E1770622}"/>
              </a:ext>
            </a:extLst>
          </p:cNvPr>
          <p:cNvSpPr>
            <a:spLocks noGrp="1"/>
          </p:cNvSpPr>
          <p:nvPr>
            <p:ph type="sldNum" sz="quarter" idx="12"/>
          </p:nvPr>
        </p:nvSpPr>
        <p:spPr/>
        <p:txBody>
          <a:bodyPr/>
          <a:lstStyle/>
          <a:p>
            <a:fld id="{23AA811B-2EBD-4900-905E-5BE206449611}" type="slidenum">
              <a:rPr lang="en-US" smtClean="0"/>
              <a:pPr/>
              <a:t>‹#›</a:t>
            </a:fld>
            <a:endParaRPr lang="en-US" dirty="0"/>
          </a:p>
        </p:txBody>
      </p:sp>
      <p:pic>
        <p:nvPicPr>
          <p:cNvPr id="21" name="Picture 20">
            <a:extLst>
              <a:ext uri="{FF2B5EF4-FFF2-40B4-BE49-F238E27FC236}">
                <a16:creationId xmlns:a16="http://schemas.microsoft.com/office/drawing/2014/main" id="{C173CA45-C989-4BF6-8C13-E99A991CA5C0}"/>
              </a:ext>
            </a:extLst>
          </p:cNvPr>
          <p:cNvPicPr>
            <a:picLocks noChangeAspect="1"/>
          </p:cNvPicPr>
          <p:nvPr userDrawn="1"/>
        </p:nvPicPr>
        <p:blipFill>
          <a:blip r:embed="rId9"/>
          <a:stretch>
            <a:fillRect/>
          </a:stretch>
        </p:blipFill>
        <p:spPr>
          <a:xfrm>
            <a:off x="11253470" y="2047166"/>
            <a:ext cx="292709" cy="395699"/>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870BF8E9-FB60-494A-B00D-4750778FA810}" type="datetime4">
              <a:rPr lang="en-US" smtClean="0"/>
              <a:t>June 29, 2022</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Vibrant Mint">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rgbClr val="BEFF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13" name="Rectangle 12">
            <a:extLst>
              <a:ext uri="{FF2B5EF4-FFF2-40B4-BE49-F238E27FC236}">
                <a16:creationId xmlns:a16="http://schemas.microsoft.com/office/drawing/2014/main" id="{17431D2F-1896-4391-A152-224A96F15237}"/>
              </a:ext>
            </a:extLst>
          </p:cNvPr>
          <p:cNvSpPr/>
          <p:nvPr userDrawn="1"/>
        </p:nvSpPr>
        <p:spPr>
          <a:xfrm>
            <a:off x="3963701" y="3961087"/>
            <a:ext cx="8228299" cy="2896913"/>
          </a:xfrm>
          <a:prstGeom prst="rect">
            <a:avLst/>
          </a:prstGeom>
          <a:solidFill>
            <a:srgbClr val="D6FFE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9A7BB7E-7C3F-4DD7-8D95-DFE2CEB9BD6B}"/>
              </a:ext>
            </a:extLst>
          </p:cNvPr>
          <p:cNvSpPr/>
          <p:nvPr userDrawn="1"/>
        </p:nvSpPr>
        <p:spPr>
          <a:xfrm>
            <a:off x="1727167" y="2521087"/>
            <a:ext cx="9025673" cy="4336912"/>
          </a:xfrm>
          <a:prstGeom prst="rect">
            <a:avLst/>
          </a:prstGeom>
          <a:solidFill>
            <a:srgbClr val="EEFF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7" name="Rectangle 16">
            <a:extLst>
              <a:ext uri="{FF2B5EF4-FFF2-40B4-BE49-F238E27FC236}">
                <a16:creationId xmlns:a16="http://schemas.microsoft.com/office/drawing/2014/main" id="{7BB9D43D-AF19-4B16-BB4A-1F4416A54CC9}"/>
              </a:ext>
            </a:extLst>
          </p:cNvPr>
          <p:cNvSpPr/>
          <p:nvPr userDrawn="1"/>
        </p:nvSpPr>
        <p:spPr bwMode="white">
          <a:xfrm>
            <a:off x="0" y="1079500"/>
            <a:ext cx="9312420" cy="57785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60000" y="1798636"/>
            <a:ext cx="8512538" cy="3132000"/>
          </a:xfrm>
        </p:spPr>
        <p:txBody>
          <a:bodyPr anchor="t" anchorCtr="0"/>
          <a:lstStyle>
            <a:lvl1pPr algn="l">
              <a:defRPr sz="6000">
                <a:solidFill>
                  <a:srgbClr val="4600B4"/>
                </a:solidFill>
              </a:defRPr>
            </a:lvl1pPr>
          </a:lstStyle>
          <a:p>
            <a:r>
              <a:rPr lang="en-US" dirty="0"/>
              <a:t>Click to add title</a:t>
            </a:r>
          </a:p>
        </p:txBody>
      </p:sp>
      <p:sp>
        <p:nvSpPr>
          <p:cNvPr id="3" name="Subtitle 2"/>
          <p:cNvSpPr>
            <a:spLocks noGrp="1"/>
          </p:cNvSpPr>
          <p:nvPr>
            <p:ph type="subTitle" idx="1" hasCustomPrompt="1"/>
          </p:nvPr>
        </p:nvSpPr>
        <p:spPr>
          <a:xfrm>
            <a:off x="358776" y="5508000"/>
            <a:ext cx="8512538" cy="360000"/>
          </a:xfrm>
        </p:spPr>
        <p:txBody>
          <a:bodyPr anchor="b" anchorCtr="0"/>
          <a:lstStyle>
            <a:lvl1pPr marL="0" indent="0" algn="l">
              <a:spcBef>
                <a:spcPts val="0"/>
              </a:spcBef>
              <a:buFont typeface="Arial" panose="020B0604020202020204" pitchFamily="34" charset="0"/>
              <a:buChar char="​"/>
              <a:defRPr sz="2000" b="0">
                <a:solidFill>
                  <a:srgbClr val="4600B4"/>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pic>
        <p:nvPicPr>
          <p:cNvPr id="19" name="Logo">
            <a:extLst>
              <a:ext uri="{FF2B5EF4-FFF2-40B4-BE49-F238E27FC236}">
                <a16:creationId xmlns:a16="http://schemas.microsoft.com/office/drawing/2014/main" id="{E9A75C98-9C75-4437-9917-DE2736B2FF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8" name="omnidocs.com">
            <a:extLst>
              <a:ext uri="{FF2B5EF4-FFF2-40B4-BE49-F238E27FC236}">
                <a16:creationId xmlns:a16="http://schemas.microsoft.com/office/drawing/2014/main" id="{B5EAC67C-874A-46D4-9A1F-7B7D0532D2B1}"/>
              </a:ext>
            </a:extLst>
          </p:cNvPr>
          <p:cNvSpPr txBox="1">
            <a:spLocks/>
          </p:cNvSpPr>
          <p:nvPr userDrawn="1"/>
        </p:nvSpPr>
        <p:spPr>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4600B4"/>
          </a:solidFill>
        </p:spPr>
        <p:txBody>
          <a:bodyPr wrap="square">
            <a:noAutofit/>
          </a:bodyPr>
          <a:lstStyle>
            <a:lvl1pPr marL="0" indent="0" algn="l" defTabSz="914400" rtl="0" eaLnBrk="1" latinLnBrk="0" hangingPunct="1">
              <a:lnSpc>
                <a:spcPct val="100000"/>
              </a:lnSpc>
              <a:spcBef>
                <a:spcPts val="300"/>
              </a:spcBef>
              <a:spcAft>
                <a:spcPts val="0"/>
              </a:spcAft>
              <a:buFont typeface="Arial" panose="020B0604020202020204" pitchFamily="34" charset="0"/>
              <a:buNone/>
              <a:defRPr sz="100" kern="1200">
                <a:no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a:t>
            </a:r>
          </a:p>
        </p:txBody>
      </p:sp>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01DD4BED-1733-4BAA-B752-BD710F31787E}"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0905030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Cover. Faded Pink">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rgbClr val="FFDBD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13" name="Rectangle 12">
            <a:extLst>
              <a:ext uri="{FF2B5EF4-FFF2-40B4-BE49-F238E27FC236}">
                <a16:creationId xmlns:a16="http://schemas.microsoft.com/office/drawing/2014/main" id="{17431D2F-1896-4391-A152-224A96F15237}"/>
              </a:ext>
            </a:extLst>
          </p:cNvPr>
          <p:cNvSpPr/>
          <p:nvPr userDrawn="1"/>
        </p:nvSpPr>
        <p:spPr>
          <a:xfrm>
            <a:off x="3963701" y="3961087"/>
            <a:ext cx="8228299" cy="2896913"/>
          </a:xfrm>
          <a:prstGeom prst="rect">
            <a:avLst/>
          </a:prstGeom>
          <a:solidFill>
            <a:srgbClr val="FEE7E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9A7BB7E-7C3F-4DD7-8D95-DFE2CEB9BD6B}"/>
              </a:ext>
            </a:extLst>
          </p:cNvPr>
          <p:cNvSpPr/>
          <p:nvPr userDrawn="1"/>
        </p:nvSpPr>
        <p:spPr>
          <a:xfrm>
            <a:off x="1727167" y="2521087"/>
            <a:ext cx="9025673" cy="4336912"/>
          </a:xfrm>
          <a:prstGeom prst="rect">
            <a:avLst/>
          </a:prstGeom>
          <a:solidFill>
            <a:srgbClr val="FE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7" name="Rectangle 16">
            <a:extLst>
              <a:ext uri="{FF2B5EF4-FFF2-40B4-BE49-F238E27FC236}">
                <a16:creationId xmlns:a16="http://schemas.microsoft.com/office/drawing/2014/main" id="{7BB9D43D-AF19-4B16-BB4A-1F4416A54CC9}"/>
              </a:ext>
            </a:extLst>
          </p:cNvPr>
          <p:cNvSpPr/>
          <p:nvPr userDrawn="1"/>
        </p:nvSpPr>
        <p:spPr bwMode="white">
          <a:xfrm>
            <a:off x="0" y="1079500"/>
            <a:ext cx="9312420" cy="57785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60000" y="1798636"/>
            <a:ext cx="8512538" cy="3132000"/>
          </a:xfrm>
        </p:spPr>
        <p:txBody>
          <a:bodyPr anchor="t" anchorCtr="0"/>
          <a:lstStyle>
            <a:lvl1pPr algn="l">
              <a:defRPr sz="6000">
                <a:solidFill>
                  <a:srgbClr val="4600B4"/>
                </a:solidFill>
              </a:defRPr>
            </a:lvl1pPr>
          </a:lstStyle>
          <a:p>
            <a:r>
              <a:rPr lang="en-US" dirty="0"/>
              <a:t>Click to add title</a:t>
            </a:r>
          </a:p>
        </p:txBody>
      </p:sp>
      <p:sp>
        <p:nvSpPr>
          <p:cNvPr id="3" name="Subtitle 2"/>
          <p:cNvSpPr>
            <a:spLocks noGrp="1"/>
          </p:cNvSpPr>
          <p:nvPr>
            <p:ph type="subTitle" idx="1" hasCustomPrompt="1"/>
          </p:nvPr>
        </p:nvSpPr>
        <p:spPr>
          <a:xfrm>
            <a:off x="358776" y="5508000"/>
            <a:ext cx="8512538" cy="360000"/>
          </a:xfrm>
        </p:spPr>
        <p:txBody>
          <a:bodyPr anchor="b" anchorCtr="0"/>
          <a:lstStyle>
            <a:lvl1pPr marL="0" indent="0" algn="l">
              <a:spcBef>
                <a:spcPts val="0"/>
              </a:spcBef>
              <a:buFont typeface="Arial" panose="020B0604020202020204" pitchFamily="34" charset="0"/>
              <a:buChar char="​"/>
              <a:defRPr sz="2000" b="0">
                <a:solidFill>
                  <a:srgbClr val="4600B4"/>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4600B4"/>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4600B4"/>
              </a:solidFill>
              <a:latin typeface="+mj-lt"/>
            </a:endParaRPr>
          </a:p>
        </p:txBody>
      </p:sp>
      <p:pic>
        <p:nvPicPr>
          <p:cNvPr id="19" name="Logo">
            <a:extLst>
              <a:ext uri="{FF2B5EF4-FFF2-40B4-BE49-F238E27FC236}">
                <a16:creationId xmlns:a16="http://schemas.microsoft.com/office/drawing/2014/main" id="{4D4F9DAD-6D77-4481-A01F-D140E28EED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8" name="omnidocs.com">
            <a:extLst>
              <a:ext uri="{FF2B5EF4-FFF2-40B4-BE49-F238E27FC236}">
                <a16:creationId xmlns:a16="http://schemas.microsoft.com/office/drawing/2014/main" id="{06296E4B-8B7E-475E-A854-DBBD30180F2B}"/>
              </a:ext>
            </a:extLst>
          </p:cNvPr>
          <p:cNvSpPr txBox="1">
            <a:spLocks/>
          </p:cNvSpPr>
          <p:nvPr userDrawn="1"/>
        </p:nvSpPr>
        <p:spPr>
          <a:xfrm>
            <a:off x="11037093" y="6404900"/>
            <a:ext cx="795655" cy="92619"/>
          </a:xfrm>
          <a:custGeom>
            <a:avLst/>
            <a:gdLst>
              <a:gd name="connsiteX0" fmla="*/ 6467973 w 9328150"/>
              <a:gd name="connsiteY0" fmla="*/ 892175 h 1085851"/>
              <a:gd name="connsiteX1" fmla="*/ 6535768 w 9328150"/>
              <a:gd name="connsiteY1" fmla="*/ 918758 h 1085851"/>
              <a:gd name="connsiteX2" fmla="*/ 6565900 w 9328150"/>
              <a:gd name="connsiteY2" fmla="*/ 990911 h 1085851"/>
              <a:gd name="connsiteX3" fmla="*/ 6535768 w 9328150"/>
              <a:gd name="connsiteY3" fmla="*/ 1055470 h 1085851"/>
              <a:gd name="connsiteX4" fmla="*/ 6467973 w 9328150"/>
              <a:gd name="connsiteY4" fmla="*/ 1085850 h 1085851"/>
              <a:gd name="connsiteX5" fmla="*/ 6403943 w 9328150"/>
              <a:gd name="connsiteY5" fmla="*/ 1055470 h 1085851"/>
              <a:gd name="connsiteX6" fmla="*/ 6373812 w 9328150"/>
              <a:gd name="connsiteY6" fmla="*/ 990911 h 1085851"/>
              <a:gd name="connsiteX7" fmla="*/ 6403943 w 9328150"/>
              <a:gd name="connsiteY7" fmla="*/ 918758 h 1085851"/>
              <a:gd name="connsiteX8" fmla="*/ 6467973 w 9328150"/>
              <a:gd name="connsiteY8" fmla="*/ 892175 h 1085851"/>
              <a:gd name="connsiteX9" fmla="*/ 7772399 w 9328150"/>
              <a:gd name="connsiteY9" fmla="*/ 424543 h 1085851"/>
              <a:gd name="connsiteX10" fmla="*/ 7693312 w 9328150"/>
              <a:gd name="connsiteY10" fmla="*/ 439745 h 1085851"/>
              <a:gd name="connsiteX11" fmla="*/ 7621756 w 9328150"/>
              <a:gd name="connsiteY11" fmla="*/ 489153 h 1085851"/>
              <a:gd name="connsiteX12" fmla="*/ 7572797 w 9328150"/>
              <a:gd name="connsiteY12" fmla="*/ 576568 h 1085851"/>
              <a:gd name="connsiteX13" fmla="*/ 7553966 w 9328150"/>
              <a:gd name="connsiteY13" fmla="*/ 698187 h 1085851"/>
              <a:gd name="connsiteX14" fmla="*/ 7572797 w 9328150"/>
              <a:gd name="connsiteY14" fmla="*/ 823608 h 1085851"/>
              <a:gd name="connsiteX15" fmla="*/ 7621756 w 9328150"/>
              <a:gd name="connsiteY15" fmla="*/ 907221 h 1085851"/>
              <a:gd name="connsiteX16" fmla="*/ 7693312 w 9328150"/>
              <a:gd name="connsiteY16" fmla="*/ 956629 h 1085851"/>
              <a:gd name="connsiteX17" fmla="*/ 7772399 w 9328150"/>
              <a:gd name="connsiteY17" fmla="*/ 975632 h 1085851"/>
              <a:gd name="connsiteX18" fmla="*/ 7851487 w 9328150"/>
              <a:gd name="connsiteY18" fmla="*/ 956629 h 1085851"/>
              <a:gd name="connsiteX19" fmla="*/ 7923043 w 9328150"/>
              <a:gd name="connsiteY19" fmla="*/ 907221 h 1085851"/>
              <a:gd name="connsiteX20" fmla="*/ 7972002 w 9328150"/>
              <a:gd name="connsiteY20" fmla="*/ 823608 h 1085851"/>
              <a:gd name="connsiteX21" fmla="*/ 7990833 w 9328150"/>
              <a:gd name="connsiteY21" fmla="*/ 698187 h 1085851"/>
              <a:gd name="connsiteX22" fmla="*/ 7972002 w 9328150"/>
              <a:gd name="connsiteY22" fmla="*/ 576568 h 1085851"/>
              <a:gd name="connsiteX23" fmla="*/ 7923043 w 9328150"/>
              <a:gd name="connsiteY23" fmla="*/ 489153 h 1085851"/>
              <a:gd name="connsiteX24" fmla="*/ 7851487 w 9328150"/>
              <a:gd name="connsiteY24" fmla="*/ 439745 h 1085851"/>
              <a:gd name="connsiteX25" fmla="*/ 7772399 w 9328150"/>
              <a:gd name="connsiteY25" fmla="*/ 424543 h 1085851"/>
              <a:gd name="connsiteX26" fmla="*/ 4471486 w 9328150"/>
              <a:gd name="connsiteY26" fmla="*/ 424543 h 1085851"/>
              <a:gd name="connsiteX27" fmla="*/ 4392510 w 9328150"/>
              <a:gd name="connsiteY27" fmla="*/ 439745 h 1085851"/>
              <a:gd name="connsiteX28" fmla="*/ 4321055 w 9328150"/>
              <a:gd name="connsiteY28" fmla="*/ 489153 h 1085851"/>
              <a:gd name="connsiteX29" fmla="*/ 4272165 w 9328150"/>
              <a:gd name="connsiteY29" fmla="*/ 576568 h 1085851"/>
              <a:gd name="connsiteX30" fmla="*/ 4253361 w 9328150"/>
              <a:gd name="connsiteY30" fmla="*/ 698187 h 1085851"/>
              <a:gd name="connsiteX31" fmla="*/ 4272165 w 9328150"/>
              <a:gd name="connsiteY31" fmla="*/ 823608 h 1085851"/>
              <a:gd name="connsiteX32" fmla="*/ 4321055 w 9328150"/>
              <a:gd name="connsiteY32" fmla="*/ 907221 h 1085851"/>
              <a:gd name="connsiteX33" fmla="*/ 4392510 w 9328150"/>
              <a:gd name="connsiteY33" fmla="*/ 956629 h 1085851"/>
              <a:gd name="connsiteX34" fmla="*/ 4471486 w 9328150"/>
              <a:gd name="connsiteY34" fmla="*/ 975632 h 1085851"/>
              <a:gd name="connsiteX35" fmla="*/ 4550462 w 9328150"/>
              <a:gd name="connsiteY35" fmla="*/ 956629 h 1085851"/>
              <a:gd name="connsiteX36" fmla="*/ 4621916 w 9328150"/>
              <a:gd name="connsiteY36" fmla="*/ 907221 h 1085851"/>
              <a:gd name="connsiteX37" fmla="*/ 4670806 w 9328150"/>
              <a:gd name="connsiteY37" fmla="*/ 823608 h 1085851"/>
              <a:gd name="connsiteX38" fmla="*/ 4689610 w 9328150"/>
              <a:gd name="connsiteY38" fmla="*/ 698187 h 1085851"/>
              <a:gd name="connsiteX39" fmla="*/ 4670806 w 9328150"/>
              <a:gd name="connsiteY39" fmla="*/ 576568 h 1085851"/>
              <a:gd name="connsiteX40" fmla="*/ 4621916 w 9328150"/>
              <a:gd name="connsiteY40" fmla="*/ 489153 h 1085851"/>
              <a:gd name="connsiteX41" fmla="*/ 4550462 w 9328150"/>
              <a:gd name="connsiteY41" fmla="*/ 439745 h 1085851"/>
              <a:gd name="connsiteX42" fmla="*/ 4471486 w 9328150"/>
              <a:gd name="connsiteY42" fmla="*/ 424543 h 1085851"/>
              <a:gd name="connsiteX43" fmla="*/ 349752 w 9328150"/>
              <a:gd name="connsiteY43" fmla="*/ 424543 h 1085851"/>
              <a:gd name="connsiteX44" fmla="*/ 270776 w 9328150"/>
              <a:gd name="connsiteY44" fmla="*/ 439745 h 1085851"/>
              <a:gd name="connsiteX45" fmla="*/ 203082 w 9328150"/>
              <a:gd name="connsiteY45" fmla="*/ 489153 h 1085851"/>
              <a:gd name="connsiteX46" fmla="*/ 150431 w 9328150"/>
              <a:gd name="connsiteY46" fmla="*/ 576568 h 1085851"/>
              <a:gd name="connsiteX47" fmla="*/ 131627 w 9328150"/>
              <a:gd name="connsiteY47" fmla="*/ 698187 h 1085851"/>
              <a:gd name="connsiteX48" fmla="*/ 150431 w 9328150"/>
              <a:gd name="connsiteY48" fmla="*/ 823608 h 1085851"/>
              <a:gd name="connsiteX49" fmla="*/ 203082 w 9328150"/>
              <a:gd name="connsiteY49" fmla="*/ 907221 h 1085851"/>
              <a:gd name="connsiteX50" fmla="*/ 270776 w 9328150"/>
              <a:gd name="connsiteY50" fmla="*/ 956629 h 1085851"/>
              <a:gd name="connsiteX51" fmla="*/ 349752 w 9328150"/>
              <a:gd name="connsiteY51" fmla="*/ 975632 h 1085851"/>
              <a:gd name="connsiteX52" fmla="*/ 428728 w 9328150"/>
              <a:gd name="connsiteY52" fmla="*/ 956629 h 1085851"/>
              <a:gd name="connsiteX53" fmla="*/ 500183 w 9328150"/>
              <a:gd name="connsiteY53" fmla="*/ 907221 h 1085851"/>
              <a:gd name="connsiteX54" fmla="*/ 549073 w 9328150"/>
              <a:gd name="connsiteY54" fmla="*/ 823608 h 1085851"/>
              <a:gd name="connsiteX55" fmla="*/ 567876 w 9328150"/>
              <a:gd name="connsiteY55" fmla="*/ 698187 h 1085851"/>
              <a:gd name="connsiteX56" fmla="*/ 549073 w 9328150"/>
              <a:gd name="connsiteY56" fmla="*/ 576568 h 1085851"/>
              <a:gd name="connsiteX57" fmla="*/ 500183 w 9328150"/>
              <a:gd name="connsiteY57" fmla="*/ 489153 h 1085851"/>
              <a:gd name="connsiteX58" fmla="*/ 428728 w 9328150"/>
              <a:gd name="connsiteY58" fmla="*/ 439745 h 1085851"/>
              <a:gd name="connsiteX59" fmla="*/ 349752 w 9328150"/>
              <a:gd name="connsiteY59" fmla="*/ 424543 h 1085851"/>
              <a:gd name="connsiteX60" fmla="*/ 3631602 w 9328150"/>
              <a:gd name="connsiteY60" fmla="*/ 421381 h 1085851"/>
              <a:gd name="connsiteX61" fmla="*/ 3480704 w 9328150"/>
              <a:gd name="connsiteY61" fmla="*/ 493524 h 1085851"/>
              <a:gd name="connsiteX62" fmla="*/ 3420345 w 9328150"/>
              <a:gd name="connsiteY62" fmla="*/ 698560 h 1085851"/>
              <a:gd name="connsiteX63" fmla="*/ 3480704 w 9328150"/>
              <a:gd name="connsiteY63" fmla="*/ 903597 h 1085851"/>
              <a:gd name="connsiteX64" fmla="*/ 3631602 w 9328150"/>
              <a:gd name="connsiteY64" fmla="*/ 975739 h 1085851"/>
              <a:gd name="connsiteX65" fmla="*/ 3782500 w 9328150"/>
              <a:gd name="connsiteY65" fmla="*/ 903597 h 1085851"/>
              <a:gd name="connsiteX66" fmla="*/ 3839086 w 9328150"/>
              <a:gd name="connsiteY66" fmla="*/ 698560 h 1085851"/>
              <a:gd name="connsiteX67" fmla="*/ 3782500 w 9328150"/>
              <a:gd name="connsiteY67" fmla="*/ 493524 h 1085851"/>
              <a:gd name="connsiteX68" fmla="*/ 3631602 w 9328150"/>
              <a:gd name="connsiteY68" fmla="*/ 421381 h 1085851"/>
              <a:gd name="connsiteX69" fmla="*/ 2881312 w 9328150"/>
              <a:gd name="connsiteY69" fmla="*/ 326494 h 1085851"/>
              <a:gd name="connsiteX70" fmla="*/ 3108231 w 9328150"/>
              <a:gd name="connsiteY70" fmla="*/ 326494 h 1085851"/>
              <a:gd name="connsiteX71" fmla="*/ 3108231 w 9328150"/>
              <a:gd name="connsiteY71" fmla="*/ 1066800 h 1085851"/>
              <a:gd name="connsiteX72" fmla="*/ 2983425 w 9328150"/>
              <a:gd name="connsiteY72" fmla="*/ 1066800 h 1085851"/>
              <a:gd name="connsiteX73" fmla="*/ 2983425 w 9328150"/>
              <a:gd name="connsiteY73" fmla="*/ 425202 h 1085851"/>
              <a:gd name="connsiteX74" fmla="*/ 2881312 w 9328150"/>
              <a:gd name="connsiteY74" fmla="*/ 425202 h 1085851"/>
              <a:gd name="connsiteX75" fmla="*/ 8631570 w 9328150"/>
              <a:gd name="connsiteY75" fmla="*/ 314325 h 1085851"/>
              <a:gd name="connsiteX76" fmla="*/ 8767120 w 9328150"/>
              <a:gd name="connsiteY76" fmla="*/ 348529 h 1085851"/>
              <a:gd name="connsiteX77" fmla="*/ 8842426 w 9328150"/>
              <a:gd name="connsiteY77" fmla="*/ 443538 h 1085851"/>
              <a:gd name="connsiteX78" fmla="*/ 8947855 w 9328150"/>
              <a:gd name="connsiteY78" fmla="*/ 344728 h 1085851"/>
              <a:gd name="connsiteX79" fmla="*/ 9090936 w 9328150"/>
              <a:gd name="connsiteY79" fmla="*/ 314325 h 1085851"/>
              <a:gd name="connsiteX80" fmla="*/ 9200130 w 9328150"/>
              <a:gd name="connsiteY80" fmla="*/ 333327 h 1085851"/>
              <a:gd name="connsiteX81" fmla="*/ 9271671 w 9328150"/>
              <a:gd name="connsiteY81" fmla="*/ 394133 h 1085851"/>
              <a:gd name="connsiteX82" fmla="*/ 9313089 w 9328150"/>
              <a:gd name="connsiteY82" fmla="*/ 481542 h 1085851"/>
              <a:gd name="connsiteX83" fmla="*/ 9328150 w 9328150"/>
              <a:gd name="connsiteY83" fmla="*/ 595553 h 1085851"/>
              <a:gd name="connsiteX84" fmla="*/ 9328150 w 9328150"/>
              <a:gd name="connsiteY84" fmla="*/ 678505 h 1085851"/>
              <a:gd name="connsiteX85" fmla="*/ 9328150 w 9328150"/>
              <a:gd name="connsiteY85" fmla="*/ 751101 h 1085851"/>
              <a:gd name="connsiteX86" fmla="*/ 9328150 w 9328150"/>
              <a:gd name="connsiteY86" fmla="*/ 814034 h 1085851"/>
              <a:gd name="connsiteX87" fmla="*/ 9328150 w 9328150"/>
              <a:gd name="connsiteY87" fmla="*/ 867993 h 1085851"/>
              <a:gd name="connsiteX88" fmla="*/ 9328150 w 9328150"/>
              <a:gd name="connsiteY88" fmla="*/ 913668 h 1085851"/>
              <a:gd name="connsiteX89" fmla="*/ 9328150 w 9328150"/>
              <a:gd name="connsiteY89" fmla="*/ 951750 h 1085851"/>
              <a:gd name="connsiteX90" fmla="*/ 9328150 w 9328150"/>
              <a:gd name="connsiteY90" fmla="*/ 1007894 h 1085851"/>
              <a:gd name="connsiteX91" fmla="*/ 9328150 w 9328150"/>
              <a:gd name="connsiteY91" fmla="*/ 1041949 h 1085851"/>
              <a:gd name="connsiteX92" fmla="*/ 9328150 w 9328150"/>
              <a:gd name="connsiteY92" fmla="*/ 1059437 h 1085851"/>
              <a:gd name="connsiteX93" fmla="*/ 9328150 w 9328150"/>
              <a:gd name="connsiteY93" fmla="*/ 1065880 h 1085851"/>
              <a:gd name="connsiteX94" fmla="*/ 9328150 w 9328150"/>
              <a:gd name="connsiteY94" fmla="*/ 1066800 h 1085851"/>
              <a:gd name="connsiteX95" fmla="*/ 9203895 w 9328150"/>
              <a:gd name="connsiteY95" fmla="*/ 1066800 h 1085851"/>
              <a:gd name="connsiteX96" fmla="*/ 9203895 w 9328150"/>
              <a:gd name="connsiteY96" fmla="*/ 633557 h 1085851"/>
              <a:gd name="connsiteX97" fmla="*/ 9196365 w 9328150"/>
              <a:gd name="connsiteY97" fmla="*/ 553749 h 1085851"/>
              <a:gd name="connsiteX98" fmla="*/ 9173773 w 9328150"/>
              <a:gd name="connsiteY98" fmla="*/ 485342 h 1085851"/>
              <a:gd name="connsiteX99" fmla="*/ 9128589 w 9328150"/>
              <a:gd name="connsiteY99" fmla="*/ 439738 h 1085851"/>
              <a:gd name="connsiteX100" fmla="*/ 9045753 w 9328150"/>
              <a:gd name="connsiteY100" fmla="*/ 420736 h 1085851"/>
              <a:gd name="connsiteX101" fmla="*/ 8917732 w 9328150"/>
              <a:gd name="connsiteY101" fmla="*/ 481542 h 1085851"/>
              <a:gd name="connsiteX102" fmla="*/ 8868783 w 9328150"/>
              <a:gd name="connsiteY102" fmla="*/ 663960 h 1085851"/>
              <a:gd name="connsiteX103" fmla="*/ 8868783 w 9328150"/>
              <a:gd name="connsiteY103" fmla="*/ 1066800 h 1085851"/>
              <a:gd name="connsiteX104" fmla="*/ 8744529 w 9328150"/>
              <a:gd name="connsiteY104" fmla="*/ 1066800 h 1085851"/>
              <a:gd name="connsiteX105" fmla="*/ 8744529 w 9328150"/>
              <a:gd name="connsiteY105" fmla="*/ 633557 h 1085851"/>
              <a:gd name="connsiteX106" fmla="*/ 8736998 w 9328150"/>
              <a:gd name="connsiteY106" fmla="*/ 553749 h 1085851"/>
              <a:gd name="connsiteX107" fmla="*/ 8718171 w 9328150"/>
              <a:gd name="connsiteY107" fmla="*/ 485342 h 1085851"/>
              <a:gd name="connsiteX108" fmla="*/ 8669223 w 9328150"/>
              <a:gd name="connsiteY108" fmla="*/ 439738 h 1085851"/>
              <a:gd name="connsiteX109" fmla="*/ 8586386 w 9328150"/>
              <a:gd name="connsiteY109" fmla="*/ 420736 h 1085851"/>
              <a:gd name="connsiteX110" fmla="*/ 8458366 w 9328150"/>
              <a:gd name="connsiteY110" fmla="*/ 481542 h 1085851"/>
              <a:gd name="connsiteX111" fmla="*/ 8409417 w 9328150"/>
              <a:gd name="connsiteY111" fmla="*/ 663960 h 1085851"/>
              <a:gd name="connsiteX112" fmla="*/ 8409417 w 9328150"/>
              <a:gd name="connsiteY112" fmla="*/ 1066800 h 1085851"/>
              <a:gd name="connsiteX113" fmla="*/ 8285162 w 9328150"/>
              <a:gd name="connsiteY113" fmla="*/ 1066800 h 1085851"/>
              <a:gd name="connsiteX114" fmla="*/ 8285162 w 9328150"/>
              <a:gd name="connsiteY114" fmla="*/ 325726 h 1085851"/>
              <a:gd name="connsiteX115" fmla="*/ 8375529 w 9328150"/>
              <a:gd name="connsiteY115" fmla="*/ 325726 h 1085851"/>
              <a:gd name="connsiteX116" fmla="*/ 8409417 w 9328150"/>
              <a:gd name="connsiteY116" fmla="*/ 435937 h 1085851"/>
              <a:gd name="connsiteX117" fmla="*/ 8496019 w 9328150"/>
              <a:gd name="connsiteY117" fmla="*/ 348529 h 1085851"/>
              <a:gd name="connsiteX118" fmla="*/ 8631570 w 9328150"/>
              <a:gd name="connsiteY118" fmla="*/ 314325 h 1085851"/>
              <a:gd name="connsiteX119" fmla="*/ 7772399 w 9328150"/>
              <a:gd name="connsiteY119" fmla="*/ 314325 h 1085851"/>
              <a:gd name="connsiteX120" fmla="*/ 7900447 w 9328150"/>
              <a:gd name="connsiteY120" fmla="*/ 337129 h 1085851"/>
              <a:gd name="connsiteX121" fmla="*/ 8013429 w 9328150"/>
              <a:gd name="connsiteY121" fmla="*/ 405540 h 1085851"/>
              <a:gd name="connsiteX122" fmla="*/ 8092517 w 9328150"/>
              <a:gd name="connsiteY122" fmla="*/ 527160 h 1085851"/>
              <a:gd name="connsiteX123" fmla="*/ 8126412 w 9328150"/>
              <a:gd name="connsiteY123" fmla="*/ 698187 h 1085851"/>
              <a:gd name="connsiteX124" fmla="*/ 8092517 w 9328150"/>
              <a:gd name="connsiteY124" fmla="*/ 873016 h 1085851"/>
              <a:gd name="connsiteX125" fmla="*/ 8013429 w 9328150"/>
              <a:gd name="connsiteY125" fmla="*/ 990835 h 1085851"/>
              <a:gd name="connsiteX126" fmla="*/ 7900447 w 9328150"/>
              <a:gd name="connsiteY126" fmla="*/ 1063046 h 1085851"/>
              <a:gd name="connsiteX127" fmla="*/ 7772399 w 9328150"/>
              <a:gd name="connsiteY127" fmla="*/ 1085850 h 1085851"/>
              <a:gd name="connsiteX128" fmla="*/ 7644352 w 9328150"/>
              <a:gd name="connsiteY128" fmla="*/ 1063046 h 1085851"/>
              <a:gd name="connsiteX129" fmla="*/ 7531370 w 9328150"/>
              <a:gd name="connsiteY129" fmla="*/ 990835 h 1085851"/>
              <a:gd name="connsiteX130" fmla="*/ 7452282 w 9328150"/>
              <a:gd name="connsiteY130" fmla="*/ 873016 h 1085851"/>
              <a:gd name="connsiteX131" fmla="*/ 7418387 w 9328150"/>
              <a:gd name="connsiteY131" fmla="*/ 698187 h 1085851"/>
              <a:gd name="connsiteX132" fmla="*/ 7452282 w 9328150"/>
              <a:gd name="connsiteY132" fmla="*/ 527160 h 1085851"/>
              <a:gd name="connsiteX133" fmla="*/ 7531370 w 9328150"/>
              <a:gd name="connsiteY133" fmla="*/ 405540 h 1085851"/>
              <a:gd name="connsiteX134" fmla="*/ 7644352 w 9328150"/>
              <a:gd name="connsiteY134" fmla="*/ 337129 h 1085851"/>
              <a:gd name="connsiteX135" fmla="*/ 7772399 w 9328150"/>
              <a:gd name="connsiteY135" fmla="*/ 314325 h 1085851"/>
              <a:gd name="connsiteX136" fmla="*/ 7034278 w 9328150"/>
              <a:gd name="connsiteY136" fmla="*/ 314325 h 1085851"/>
              <a:gd name="connsiteX137" fmla="*/ 7203783 w 9328150"/>
              <a:gd name="connsiteY137" fmla="*/ 363733 h 1085851"/>
              <a:gd name="connsiteX138" fmla="*/ 7313020 w 9328150"/>
              <a:gd name="connsiteY138" fmla="*/ 481552 h 1085851"/>
              <a:gd name="connsiteX139" fmla="*/ 7196250 w 9328150"/>
              <a:gd name="connsiteY139" fmla="*/ 523359 h 1085851"/>
              <a:gd name="connsiteX140" fmla="*/ 7128447 w 9328150"/>
              <a:gd name="connsiteY140" fmla="*/ 451147 h 1085851"/>
              <a:gd name="connsiteX141" fmla="*/ 7026744 w 9328150"/>
              <a:gd name="connsiteY141" fmla="*/ 424543 h 1085851"/>
              <a:gd name="connsiteX142" fmla="*/ 6947641 w 9328150"/>
              <a:gd name="connsiteY142" fmla="*/ 439745 h 1085851"/>
              <a:gd name="connsiteX143" fmla="*/ 6879839 w 9328150"/>
              <a:gd name="connsiteY143" fmla="*/ 489153 h 1085851"/>
              <a:gd name="connsiteX144" fmla="*/ 6830870 w 9328150"/>
              <a:gd name="connsiteY144" fmla="*/ 576568 h 1085851"/>
              <a:gd name="connsiteX145" fmla="*/ 6815803 w 9328150"/>
              <a:gd name="connsiteY145" fmla="*/ 698187 h 1085851"/>
              <a:gd name="connsiteX146" fmla="*/ 6830870 w 9328150"/>
              <a:gd name="connsiteY146" fmla="*/ 819807 h 1085851"/>
              <a:gd name="connsiteX147" fmla="*/ 6879839 w 9328150"/>
              <a:gd name="connsiteY147" fmla="*/ 907221 h 1085851"/>
              <a:gd name="connsiteX148" fmla="*/ 6947641 w 9328150"/>
              <a:gd name="connsiteY148" fmla="*/ 956629 h 1085851"/>
              <a:gd name="connsiteX149" fmla="*/ 7026744 w 9328150"/>
              <a:gd name="connsiteY149" fmla="*/ 975632 h 1085851"/>
              <a:gd name="connsiteX150" fmla="*/ 7132214 w 9328150"/>
              <a:gd name="connsiteY150" fmla="*/ 945227 h 1085851"/>
              <a:gd name="connsiteX151" fmla="*/ 7200016 w 9328150"/>
              <a:gd name="connsiteY151" fmla="*/ 876816 h 1085851"/>
              <a:gd name="connsiteX152" fmla="*/ 7316787 w 9328150"/>
              <a:gd name="connsiteY152" fmla="*/ 918623 h 1085851"/>
              <a:gd name="connsiteX153" fmla="*/ 7196250 w 9328150"/>
              <a:gd name="connsiteY153" fmla="*/ 1036442 h 1085851"/>
              <a:gd name="connsiteX154" fmla="*/ 7022977 w 9328150"/>
              <a:gd name="connsiteY154" fmla="*/ 1085850 h 1085851"/>
              <a:gd name="connsiteX155" fmla="*/ 6879839 w 9328150"/>
              <a:gd name="connsiteY155" fmla="*/ 1055445 h 1085851"/>
              <a:gd name="connsiteX156" fmla="*/ 6770602 w 9328150"/>
              <a:gd name="connsiteY156" fmla="*/ 975632 h 1085851"/>
              <a:gd name="connsiteX157" fmla="*/ 6702800 w 9328150"/>
              <a:gd name="connsiteY157" fmla="*/ 854013 h 1085851"/>
              <a:gd name="connsiteX158" fmla="*/ 6680199 w 9328150"/>
              <a:gd name="connsiteY158" fmla="*/ 698187 h 1085851"/>
              <a:gd name="connsiteX159" fmla="*/ 6702800 w 9328150"/>
              <a:gd name="connsiteY159" fmla="*/ 546163 h 1085851"/>
              <a:gd name="connsiteX160" fmla="*/ 6774369 w 9328150"/>
              <a:gd name="connsiteY160" fmla="*/ 424543 h 1085851"/>
              <a:gd name="connsiteX161" fmla="*/ 6887372 w 9328150"/>
              <a:gd name="connsiteY161" fmla="*/ 340929 h 1085851"/>
              <a:gd name="connsiteX162" fmla="*/ 7034278 w 9328150"/>
              <a:gd name="connsiteY162" fmla="*/ 314325 h 1085851"/>
              <a:gd name="connsiteX163" fmla="*/ 5293382 w 9328150"/>
              <a:gd name="connsiteY163" fmla="*/ 314325 h 1085851"/>
              <a:gd name="connsiteX164" fmla="*/ 5462888 w 9328150"/>
              <a:gd name="connsiteY164" fmla="*/ 363733 h 1085851"/>
              <a:gd name="connsiteX165" fmla="*/ 5568358 w 9328150"/>
              <a:gd name="connsiteY165" fmla="*/ 481552 h 1085851"/>
              <a:gd name="connsiteX166" fmla="*/ 5455354 w 9328150"/>
              <a:gd name="connsiteY166" fmla="*/ 523359 h 1085851"/>
              <a:gd name="connsiteX167" fmla="*/ 5383785 w 9328150"/>
              <a:gd name="connsiteY167" fmla="*/ 451147 h 1085851"/>
              <a:gd name="connsiteX168" fmla="*/ 5282082 w 9328150"/>
              <a:gd name="connsiteY168" fmla="*/ 424543 h 1085851"/>
              <a:gd name="connsiteX169" fmla="*/ 5202979 w 9328150"/>
              <a:gd name="connsiteY169" fmla="*/ 439745 h 1085851"/>
              <a:gd name="connsiteX170" fmla="*/ 5135177 w 9328150"/>
              <a:gd name="connsiteY170" fmla="*/ 489153 h 1085851"/>
              <a:gd name="connsiteX171" fmla="*/ 5089975 w 9328150"/>
              <a:gd name="connsiteY171" fmla="*/ 576568 h 1085851"/>
              <a:gd name="connsiteX172" fmla="*/ 5071141 w 9328150"/>
              <a:gd name="connsiteY172" fmla="*/ 698187 h 1085851"/>
              <a:gd name="connsiteX173" fmla="*/ 5089975 w 9328150"/>
              <a:gd name="connsiteY173" fmla="*/ 819807 h 1085851"/>
              <a:gd name="connsiteX174" fmla="*/ 5135177 w 9328150"/>
              <a:gd name="connsiteY174" fmla="*/ 907221 h 1085851"/>
              <a:gd name="connsiteX175" fmla="*/ 5202979 w 9328150"/>
              <a:gd name="connsiteY175" fmla="*/ 956629 h 1085851"/>
              <a:gd name="connsiteX176" fmla="*/ 5282082 w 9328150"/>
              <a:gd name="connsiteY176" fmla="*/ 975632 h 1085851"/>
              <a:gd name="connsiteX177" fmla="*/ 5387552 w 9328150"/>
              <a:gd name="connsiteY177" fmla="*/ 945227 h 1085851"/>
              <a:gd name="connsiteX178" fmla="*/ 5459121 w 9328150"/>
              <a:gd name="connsiteY178" fmla="*/ 876816 h 1085851"/>
              <a:gd name="connsiteX179" fmla="*/ 5572125 w 9328150"/>
              <a:gd name="connsiteY179" fmla="*/ 918623 h 1085851"/>
              <a:gd name="connsiteX180" fmla="*/ 5455354 w 9328150"/>
              <a:gd name="connsiteY180" fmla="*/ 1036442 h 1085851"/>
              <a:gd name="connsiteX181" fmla="*/ 5278315 w 9328150"/>
              <a:gd name="connsiteY181" fmla="*/ 1085850 h 1085851"/>
              <a:gd name="connsiteX182" fmla="*/ 5135177 w 9328150"/>
              <a:gd name="connsiteY182" fmla="*/ 1055445 h 1085851"/>
              <a:gd name="connsiteX183" fmla="*/ 5029707 w 9328150"/>
              <a:gd name="connsiteY183" fmla="*/ 975632 h 1085851"/>
              <a:gd name="connsiteX184" fmla="*/ 4961904 w 9328150"/>
              <a:gd name="connsiteY184" fmla="*/ 854013 h 1085851"/>
              <a:gd name="connsiteX185" fmla="*/ 4935537 w 9328150"/>
              <a:gd name="connsiteY185" fmla="*/ 698187 h 1085851"/>
              <a:gd name="connsiteX186" fmla="*/ 4961904 w 9328150"/>
              <a:gd name="connsiteY186" fmla="*/ 546163 h 1085851"/>
              <a:gd name="connsiteX187" fmla="*/ 5033473 w 9328150"/>
              <a:gd name="connsiteY187" fmla="*/ 424543 h 1085851"/>
              <a:gd name="connsiteX188" fmla="*/ 5146477 w 9328150"/>
              <a:gd name="connsiteY188" fmla="*/ 340929 h 1085851"/>
              <a:gd name="connsiteX189" fmla="*/ 5293382 w 9328150"/>
              <a:gd name="connsiteY189" fmla="*/ 314325 h 1085851"/>
              <a:gd name="connsiteX190" fmla="*/ 4471486 w 9328150"/>
              <a:gd name="connsiteY190" fmla="*/ 314325 h 1085851"/>
              <a:gd name="connsiteX191" fmla="*/ 4599352 w 9328150"/>
              <a:gd name="connsiteY191" fmla="*/ 337129 h 1085851"/>
              <a:gd name="connsiteX192" fmla="*/ 4712175 w 9328150"/>
              <a:gd name="connsiteY192" fmla="*/ 405540 h 1085851"/>
              <a:gd name="connsiteX193" fmla="*/ 4791151 w 9328150"/>
              <a:gd name="connsiteY193" fmla="*/ 527160 h 1085851"/>
              <a:gd name="connsiteX194" fmla="*/ 4821237 w 9328150"/>
              <a:gd name="connsiteY194" fmla="*/ 698187 h 1085851"/>
              <a:gd name="connsiteX195" fmla="*/ 4791151 w 9328150"/>
              <a:gd name="connsiteY195" fmla="*/ 873016 h 1085851"/>
              <a:gd name="connsiteX196" fmla="*/ 4712175 w 9328150"/>
              <a:gd name="connsiteY196" fmla="*/ 990835 h 1085851"/>
              <a:gd name="connsiteX197" fmla="*/ 4599352 w 9328150"/>
              <a:gd name="connsiteY197" fmla="*/ 1063046 h 1085851"/>
              <a:gd name="connsiteX198" fmla="*/ 4471486 w 9328150"/>
              <a:gd name="connsiteY198" fmla="*/ 1085850 h 1085851"/>
              <a:gd name="connsiteX199" fmla="*/ 4343620 w 9328150"/>
              <a:gd name="connsiteY199" fmla="*/ 1063046 h 1085851"/>
              <a:gd name="connsiteX200" fmla="*/ 4230797 w 9328150"/>
              <a:gd name="connsiteY200" fmla="*/ 990835 h 1085851"/>
              <a:gd name="connsiteX201" fmla="*/ 4151821 w 9328150"/>
              <a:gd name="connsiteY201" fmla="*/ 873016 h 1085851"/>
              <a:gd name="connsiteX202" fmla="*/ 4117974 w 9328150"/>
              <a:gd name="connsiteY202" fmla="*/ 698187 h 1085851"/>
              <a:gd name="connsiteX203" fmla="*/ 4151821 w 9328150"/>
              <a:gd name="connsiteY203" fmla="*/ 527160 h 1085851"/>
              <a:gd name="connsiteX204" fmla="*/ 4230797 w 9328150"/>
              <a:gd name="connsiteY204" fmla="*/ 405540 h 1085851"/>
              <a:gd name="connsiteX205" fmla="*/ 4343620 w 9328150"/>
              <a:gd name="connsiteY205" fmla="*/ 337129 h 1085851"/>
              <a:gd name="connsiteX206" fmla="*/ 4471486 w 9328150"/>
              <a:gd name="connsiteY206" fmla="*/ 314325 h 1085851"/>
              <a:gd name="connsiteX207" fmla="*/ 2471383 w 9328150"/>
              <a:gd name="connsiteY207" fmla="*/ 314325 h 1085851"/>
              <a:gd name="connsiteX208" fmla="*/ 2584382 w 9328150"/>
              <a:gd name="connsiteY208" fmla="*/ 333327 h 1085851"/>
              <a:gd name="connsiteX209" fmla="*/ 2659714 w 9328150"/>
              <a:gd name="connsiteY209" fmla="*/ 394133 h 1085851"/>
              <a:gd name="connsiteX210" fmla="*/ 2701147 w 9328150"/>
              <a:gd name="connsiteY210" fmla="*/ 481542 h 1085851"/>
              <a:gd name="connsiteX211" fmla="*/ 2716214 w 9328150"/>
              <a:gd name="connsiteY211" fmla="*/ 595553 h 1085851"/>
              <a:gd name="connsiteX212" fmla="*/ 2716214 w 9328150"/>
              <a:gd name="connsiteY212" fmla="*/ 1066800 h 1085851"/>
              <a:gd name="connsiteX213" fmla="*/ 2588149 w 9328150"/>
              <a:gd name="connsiteY213" fmla="*/ 1066800 h 1085851"/>
              <a:gd name="connsiteX214" fmla="*/ 2588149 w 9328150"/>
              <a:gd name="connsiteY214" fmla="*/ 633557 h 1085851"/>
              <a:gd name="connsiteX215" fmla="*/ 2584382 w 9328150"/>
              <a:gd name="connsiteY215" fmla="*/ 553749 h 1085851"/>
              <a:gd name="connsiteX216" fmla="*/ 2561782 w 9328150"/>
              <a:gd name="connsiteY216" fmla="*/ 485342 h 1085851"/>
              <a:gd name="connsiteX217" fmla="*/ 2512816 w 9328150"/>
              <a:gd name="connsiteY217" fmla="*/ 439738 h 1085851"/>
              <a:gd name="connsiteX218" fmla="*/ 2429951 w 9328150"/>
              <a:gd name="connsiteY218" fmla="*/ 420736 h 1085851"/>
              <a:gd name="connsiteX219" fmla="*/ 2286820 w 9328150"/>
              <a:gd name="connsiteY219" fmla="*/ 481542 h 1085851"/>
              <a:gd name="connsiteX220" fmla="*/ 2234087 w 9328150"/>
              <a:gd name="connsiteY220" fmla="*/ 663960 h 1085851"/>
              <a:gd name="connsiteX221" fmla="*/ 2234087 w 9328150"/>
              <a:gd name="connsiteY221" fmla="*/ 1066800 h 1085851"/>
              <a:gd name="connsiteX222" fmla="*/ 2109789 w 9328150"/>
              <a:gd name="connsiteY222" fmla="*/ 1066800 h 1085851"/>
              <a:gd name="connsiteX223" fmla="*/ 2109789 w 9328150"/>
              <a:gd name="connsiteY223" fmla="*/ 325726 h 1085851"/>
              <a:gd name="connsiteX224" fmla="*/ 2200187 w 9328150"/>
              <a:gd name="connsiteY224" fmla="*/ 325726 h 1085851"/>
              <a:gd name="connsiteX225" fmla="*/ 2234087 w 9328150"/>
              <a:gd name="connsiteY225" fmla="*/ 435937 h 1085851"/>
              <a:gd name="connsiteX226" fmla="*/ 2320719 w 9328150"/>
              <a:gd name="connsiteY226" fmla="*/ 348529 h 1085851"/>
              <a:gd name="connsiteX227" fmla="*/ 2471383 w 9328150"/>
              <a:gd name="connsiteY227" fmla="*/ 314325 h 1085851"/>
              <a:gd name="connsiteX228" fmla="*/ 1208421 w 9328150"/>
              <a:gd name="connsiteY228" fmla="*/ 314325 h 1085851"/>
              <a:gd name="connsiteX229" fmla="*/ 1343972 w 9328150"/>
              <a:gd name="connsiteY229" fmla="*/ 348529 h 1085851"/>
              <a:gd name="connsiteX230" fmla="*/ 1419278 w 9328150"/>
              <a:gd name="connsiteY230" fmla="*/ 443538 h 1085851"/>
              <a:gd name="connsiteX231" fmla="*/ 1528471 w 9328150"/>
              <a:gd name="connsiteY231" fmla="*/ 344728 h 1085851"/>
              <a:gd name="connsiteX232" fmla="*/ 1667788 w 9328150"/>
              <a:gd name="connsiteY232" fmla="*/ 314325 h 1085851"/>
              <a:gd name="connsiteX233" fmla="*/ 1776981 w 9328150"/>
              <a:gd name="connsiteY233" fmla="*/ 333327 h 1085851"/>
              <a:gd name="connsiteX234" fmla="*/ 1848522 w 9328150"/>
              <a:gd name="connsiteY234" fmla="*/ 394133 h 1085851"/>
              <a:gd name="connsiteX235" fmla="*/ 1889941 w 9328150"/>
              <a:gd name="connsiteY235" fmla="*/ 481542 h 1085851"/>
              <a:gd name="connsiteX236" fmla="*/ 1905002 w 9328150"/>
              <a:gd name="connsiteY236" fmla="*/ 595553 h 1085851"/>
              <a:gd name="connsiteX237" fmla="*/ 1905002 w 9328150"/>
              <a:gd name="connsiteY237" fmla="*/ 1066800 h 1085851"/>
              <a:gd name="connsiteX238" fmla="*/ 1780747 w 9328150"/>
              <a:gd name="connsiteY238" fmla="*/ 1066800 h 1085851"/>
              <a:gd name="connsiteX239" fmla="*/ 1780747 w 9328150"/>
              <a:gd name="connsiteY239" fmla="*/ 633557 h 1085851"/>
              <a:gd name="connsiteX240" fmla="*/ 1773216 w 9328150"/>
              <a:gd name="connsiteY240" fmla="*/ 553749 h 1085851"/>
              <a:gd name="connsiteX241" fmla="*/ 1750624 w 9328150"/>
              <a:gd name="connsiteY241" fmla="*/ 485342 h 1085851"/>
              <a:gd name="connsiteX242" fmla="*/ 1705441 w 9328150"/>
              <a:gd name="connsiteY242" fmla="*/ 439738 h 1085851"/>
              <a:gd name="connsiteX243" fmla="*/ 1622604 w 9328150"/>
              <a:gd name="connsiteY243" fmla="*/ 420736 h 1085851"/>
              <a:gd name="connsiteX244" fmla="*/ 1494584 w 9328150"/>
              <a:gd name="connsiteY244" fmla="*/ 481542 h 1085851"/>
              <a:gd name="connsiteX245" fmla="*/ 1445635 w 9328150"/>
              <a:gd name="connsiteY245" fmla="*/ 663960 h 1085851"/>
              <a:gd name="connsiteX246" fmla="*/ 1445635 w 9328150"/>
              <a:gd name="connsiteY246" fmla="*/ 1066800 h 1085851"/>
              <a:gd name="connsiteX247" fmla="*/ 1321380 w 9328150"/>
              <a:gd name="connsiteY247" fmla="*/ 1066800 h 1085851"/>
              <a:gd name="connsiteX248" fmla="*/ 1321380 w 9328150"/>
              <a:gd name="connsiteY248" fmla="*/ 633557 h 1085851"/>
              <a:gd name="connsiteX249" fmla="*/ 1317615 w 9328150"/>
              <a:gd name="connsiteY249" fmla="*/ 553749 h 1085851"/>
              <a:gd name="connsiteX250" fmla="*/ 1295023 w 9328150"/>
              <a:gd name="connsiteY250" fmla="*/ 485342 h 1085851"/>
              <a:gd name="connsiteX251" fmla="*/ 1246074 w 9328150"/>
              <a:gd name="connsiteY251" fmla="*/ 439738 h 1085851"/>
              <a:gd name="connsiteX252" fmla="*/ 1167003 w 9328150"/>
              <a:gd name="connsiteY252" fmla="*/ 420736 h 1085851"/>
              <a:gd name="connsiteX253" fmla="*/ 1035218 w 9328150"/>
              <a:gd name="connsiteY253" fmla="*/ 481542 h 1085851"/>
              <a:gd name="connsiteX254" fmla="*/ 986269 w 9328150"/>
              <a:gd name="connsiteY254" fmla="*/ 663960 h 1085851"/>
              <a:gd name="connsiteX255" fmla="*/ 986269 w 9328150"/>
              <a:gd name="connsiteY255" fmla="*/ 1066800 h 1085851"/>
              <a:gd name="connsiteX256" fmla="*/ 862014 w 9328150"/>
              <a:gd name="connsiteY256" fmla="*/ 1066800 h 1085851"/>
              <a:gd name="connsiteX257" fmla="*/ 862014 w 9328150"/>
              <a:gd name="connsiteY257" fmla="*/ 325726 h 1085851"/>
              <a:gd name="connsiteX258" fmla="*/ 956147 w 9328150"/>
              <a:gd name="connsiteY258" fmla="*/ 325726 h 1085851"/>
              <a:gd name="connsiteX259" fmla="*/ 986269 w 9328150"/>
              <a:gd name="connsiteY259" fmla="*/ 435937 h 1085851"/>
              <a:gd name="connsiteX260" fmla="*/ 1072871 w 9328150"/>
              <a:gd name="connsiteY260" fmla="*/ 348529 h 1085851"/>
              <a:gd name="connsiteX261" fmla="*/ 1208421 w 9328150"/>
              <a:gd name="connsiteY261" fmla="*/ 314325 h 1085851"/>
              <a:gd name="connsiteX262" fmla="*/ 349752 w 9328150"/>
              <a:gd name="connsiteY262" fmla="*/ 314325 h 1085851"/>
              <a:gd name="connsiteX263" fmla="*/ 477618 w 9328150"/>
              <a:gd name="connsiteY263" fmla="*/ 337129 h 1085851"/>
              <a:gd name="connsiteX264" fmla="*/ 590441 w 9328150"/>
              <a:gd name="connsiteY264" fmla="*/ 405540 h 1085851"/>
              <a:gd name="connsiteX265" fmla="*/ 673179 w 9328150"/>
              <a:gd name="connsiteY265" fmla="*/ 527160 h 1085851"/>
              <a:gd name="connsiteX266" fmla="*/ 703264 w 9328150"/>
              <a:gd name="connsiteY266" fmla="*/ 698187 h 1085851"/>
              <a:gd name="connsiteX267" fmla="*/ 673179 w 9328150"/>
              <a:gd name="connsiteY267" fmla="*/ 873016 h 1085851"/>
              <a:gd name="connsiteX268" fmla="*/ 590441 w 9328150"/>
              <a:gd name="connsiteY268" fmla="*/ 990835 h 1085851"/>
              <a:gd name="connsiteX269" fmla="*/ 477618 w 9328150"/>
              <a:gd name="connsiteY269" fmla="*/ 1063046 h 1085851"/>
              <a:gd name="connsiteX270" fmla="*/ 349752 w 9328150"/>
              <a:gd name="connsiteY270" fmla="*/ 1085850 h 1085851"/>
              <a:gd name="connsiteX271" fmla="*/ 225646 w 9328150"/>
              <a:gd name="connsiteY271" fmla="*/ 1063046 h 1085851"/>
              <a:gd name="connsiteX272" fmla="*/ 112824 w 9328150"/>
              <a:gd name="connsiteY272" fmla="*/ 990835 h 1085851"/>
              <a:gd name="connsiteX273" fmla="*/ 30087 w 9328150"/>
              <a:gd name="connsiteY273" fmla="*/ 873016 h 1085851"/>
              <a:gd name="connsiteX274" fmla="*/ 0 w 9328150"/>
              <a:gd name="connsiteY274" fmla="*/ 698187 h 1085851"/>
              <a:gd name="connsiteX275" fmla="*/ 30087 w 9328150"/>
              <a:gd name="connsiteY275" fmla="*/ 527160 h 1085851"/>
              <a:gd name="connsiteX276" fmla="*/ 112824 w 9328150"/>
              <a:gd name="connsiteY276" fmla="*/ 405540 h 1085851"/>
              <a:gd name="connsiteX277" fmla="*/ 225646 w 9328150"/>
              <a:gd name="connsiteY277" fmla="*/ 337129 h 1085851"/>
              <a:gd name="connsiteX278" fmla="*/ 349752 w 9328150"/>
              <a:gd name="connsiteY278" fmla="*/ 314325 h 1085851"/>
              <a:gd name="connsiteX279" fmla="*/ 5963349 w 9328150"/>
              <a:gd name="connsiteY279" fmla="*/ 311150 h 1085851"/>
              <a:gd name="connsiteX280" fmla="*/ 6129080 w 9328150"/>
              <a:gd name="connsiteY280" fmla="*/ 349126 h 1085851"/>
              <a:gd name="connsiteX281" fmla="*/ 6238312 w 9328150"/>
              <a:gd name="connsiteY281" fmla="*/ 463052 h 1085851"/>
              <a:gd name="connsiteX282" fmla="*/ 6121547 w 9328150"/>
              <a:gd name="connsiteY282" fmla="*/ 508623 h 1085851"/>
              <a:gd name="connsiteX283" fmla="*/ 6053748 w 9328150"/>
              <a:gd name="connsiteY283" fmla="*/ 440267 h 1085851"/>
              <a:gd name="connsiteX284" fmla="*/ 5955816 w 9328150"/>
              <a:gd name="connsiteY284" fmla="*/ 417482 h 1085851"/>
              <a:gd name="connsiteX285" fmla="*/ 5899317 w 9328150"/>
              <a:gd name="connsiteY285" fmla="*/ 425077 h 1085851"/>
              <a:gd name="connsiteX286" fmla="*/ 5854118 w 9328150"/>
              <a:gd name="connsiteY286" fmla="*/ 444064 h 1085851"/>
              <a:gd name="connsiteX287" fmla="*/ 5820218 w 9328150"/>
              <a:gd name="connsiteY287" fmla="*/ 474445 h 1085851"/>
              <a:gd name="connsiteX288" fmla="*/ 5808918 w 9328150"/>
              <a:gd name="connsiteY288" fmla="*/ 516218 h 1085851"/>
              <a:gd name="connsiteX289" fmla="*/ 5842818 w 9328150"/>
              <a:gd name="connsiteY289" fmla="*/ 584574 h 1085851"/>
              <a:gd name="connsiteX290" fmla="*/ 5929450 w 9328150"/>
              <a:gd name="connsiteY290" fmla="*/ 614954 h 1085851"/>
              <a:gd name="connsiteX291" fmla="*/ 6042448 w 9328150"/>
              <a:gd name="connsiteY291" fmla="*/ 637739 h 1085851"/>
              <a:gd name="connsiteX292" fmla="*/ 6151680 w 9328150"/>
              <a:gd name="connsiteY292" fmla="*/ 675715 h 1085851"/>
              <a:gd name="connsiteX293" fmla="*/ 6238312 w 9328150"/>
              <a:gd name="connsiteY293" fmla="*/ 740273 h 1085851"/>
              <a:gd name="connsiteX294" fmla="*/ 6272212 w 9328150"/>
              <a:gd name="connsiteY294" fmla="*/ 861795 h 1085851"/>
              <a:gd name="connsiteX295" fmla="*/ 6249612 w 9328150"/>
              <a:gd name="connsiteY295" fmla="*/ 956733 h 1085851"/>
              <a:gd name="connsiteX296" fmla="*/ 6181813 w 9328150"/>
              <a:gd name="connsiteY296" fmla="*/ 1025089 h 1085851"/>
              <a:gd name="connsiteX297" fmla="*/ 6087648 w 9328150"/>
              <a:gd name="connsiteY297" fmla="*/ 1070660 h 1085851"/>
              <a:gd name="connsiteX298" fmla="*/ 5974649 w 9328150"/>
              <a:gd name="connsiteY298" fmla="*/ 1085850 h 1085851"/>
              <a:gd name="connsiteX299" fmla="*/ 5880484 w 9328150"/>
              <a:gd name="connsiteY299" fmla="*/ 1074458 h 1085851"/>
              <a:gd name="connsiteX300" fmla="*/ 5790085 w 9328150"/>
              <a:gd name="connsiteY300" fmla="*/ 1040280 h 1085851"/>
              <a:gd name="connsiteX301" fmla="*/ 5718519 w 9328150"/>
              <a:gd name="connsiteY301" fmla="*/ 983316 h 1085851"/>
              <a:gd name="connsiteX302" fmla="*/ 5665787 w 9328150"/>
              <a:gd name="connsiteY302" fmla="*/ 899770 h 1085851"/>
              <a:gd name="connsiteX303" fmla="*/ 5786318 w 9328150"/>
              <a:gd name="connsiteY303" fmla="*/ 854200 h 1085851"/>
              <a:gd name="connsiteX304" fmla="*/ 5812685 w 9328150"/>
              <a:gd name="connsiteY304" fmla="*/ 911163 h 1085851"/>
              <a:gd name="connsiteX305" fmla="*/ 5857884 w 9328150"/>
              <a:gd name="connsiteY305" fmla="*/ 949138 h 1085851"/>
              <a:gd name="connsiteX306" fmla="*/ 5914383 w 9328150"/>
              <a:gd name="connsiteY306" fmla="*/ 971924 h 1085851"/>
              <a:gd name="connsiteX307" fmla="*/ 5974649 w 9328150"/>
              <a:gd name="connsiteY307" fmla="*/ 979519 h 1085851"/>
              <a:gd name="connsiteX308" fmla="*/ 6038682 w 9328150"/>
              <a:gd name="connsiteY308" fmla="*/ 971924 h 1085851"/>
              <a:gd name="connsiteX309" fmla="*/ 6095181 w 9328150"/>
              <a:gd name="connsiteY309" fmla="*/ 949138 h 1085851"/>
              <a:gd name="connsiteX310" fmla="*/ 6132847 w 9328150"/>
              <a:gd name="connsiteY310" fmla="*/ 914960 h 1085851"/>
              <a:gd name="connsiteX311" fmla="*/ 6147913 w 9328150"/>
              <a:gd name="connsiteY311" fmla="*/ 869390 h 1085851"/>
              <a:gd name="connsiteX312" fmla="*/ 6114014 w 9328150"/>
              <a:gd name="connsiteY312" fmla="*/ 793439 h 1085851"/>
              <a:gd name="connsiteX313" fmla="*/ 6027382 w 9328150"/>
              <a:gd name="connsiteY313" fmla="*/ 751666 h 1085851"/>
              <a:gd name="connsiteX314" fmla="*/ 5914383 w 9328150"/>
              <a:gd name="connsiteY314" fmla="*/ 728881 h 1085851"/>
              <a:gd name="connsiteX315" fmla="*/ 5801385 w 9328150"/>
              <a:gd name="connsiteY315" fmla="*/ 694703 h 1085851"/>
              <a:gd name="connsiteX316" fmla="*/ 5714753 w 9328150"/>
              <a:gd name="connsiteY316" fmla="*/ 633942 h 1085851"/>
              <a:gd name="connsiteX317" fmla="*/ 5680853 w 9328150"/>
              <a:gd name="connsiteY317" fmla="*/ 520015 h 1085851"/>
              <a:gd name="connsiteX318" fmla="*/ 5707220 w 9328150"/>
              <a:gd name="connsiteY318" fmla="*/ 428874 h 1085851"/>
              <a:gd name="connsiteX319" fmla="*/ 5771252 w 9328150"/>
              <a:gd name="connsiteY319" fmla="*/ 364316 h 1085851"/>
              <a:gd name="connsiteX320" fmla="*/ 5861651 w 9328150"/>
              <a:gd name="connsiteY320" fmla="*/ 326340 h 1085851"/>
              <a:gd name="connsiteX321" fmla="*/ 5963349 w 9328150"/>
              <a:gd name="connsiteY321" fmla="*/ 311150 h 1085851"/>
              <a:gd name="connsiteX322" fmla="*/ 3839086 w 9328150"/>
              <a:gd name="connsiteY322" fmla="*/ 68263 h 1085851"/>
              <a:gd name="connsiteX323" fmla="*/ 3963577 w 9328150"/>
              <a:gd name="connsiteY323" fmla="*/ 68263 h 1085851"/>
              <a:gd name="connsiteX324" fmla="*/ 3963577 w 9328150"/>
              <a:gd name="connsiteY324" fmla="*/ 785891 h 1085851"/>
              <a:gd name="connsiteX325" fmla="*/ 3963577 w 9328150"/>
              <a:gd name="connsiteY325" fmla="*/ 896003 h 1085851"/>
              <a:gd name="connsiteX326" fmla="*/ 3986212 w 9328150"/>
              <a:gd name="connsiteY326" fmla="*/ 1066866 h 1085851"/>
              <a:gd name="connsiteX327" fmla="*/ 3869266 w 9328150"/>
              <a:gd name="connsiteY327" fmla="*/ 1066866 h 1085851"/>
              <a:gd name="connsiteX328" fmla="*/ 3839086 w 9328150"/>
              <a:gd name="connsiteY328" fmla="*/ 952957 h 1085851"/>
              <a:gd name="connsiteX329" fmla="*/ 3744775 w 9328150"/>
              <a:gd name="connsiteY329" fmla="*/ 1047881 h 1085851"/>
              <a:gd name="connsiteX330" fmla="*/ 3597650 w 9328150"/>
              <a:gd name="connsiteY330" fmla="*/ 1085851 h 1085851"/>
              <a:gd name="connsiteX331" fmla="*/ 3476932 w 9328150"/>
              <a:gd name="connsiteY331" fmla="*/ 1059272 h 1085851"/>
              <a:gd name="connsiteX332" fmla="*/ 3378848 w 9328150"/>
              <a:gd name="connsiteY332" fmla="*/ 983333 h 1085851"/>
              <a:gd name="connsiteX333" fmla="*/ 3307171 w 9328150"/>
              <a:gd name="connsiteY333" fmla="*/ 861830 h 1085851"/>
              <a:gd name="connsiteX334" fmla="*/ 3284537 w 9328150"/>
              <a:gd name="connsiteY334" fmla="*/ 698560 h 1085851"/>
              <a:gd name="connsiteX335" fmla="*/ 3307171 w 9328150"/>
              <a:gd name="connsiteY335" fmla="*/ 535290 h 1085851"/>
              <a:gd name="connsiteX336" fmla="*/ 3378848 w 9328150"/>
              <a:gd name="connsiteY336" fmla="*/ 417584 h 1085851"/>
              <a:gd name="connsiteX337" fmla="*/ 3476932 w 9328150"/>
              <a:gd name="connsiteY337" fmla="*/ 341645 h 1085851"/>
              <a:gd name="connsiteX338" fmla="*/ 3597650 w 9328150"/>
              <a:gd name="connsiteY338" fmla="*/ 315066 h 1085851"/>
              <a:gd name="connsiteX339" fmla="*/ 3744775 w 9328150"/>
              <a:gd name="connsiteY339" fmla="*/ 349239 h 1085851"/>
              <a:gd name="connsiteX340" fmla="*/ 3839086 w 9328150"/>
              <a:gd name="connsiteY340" fmla="*/ 444163 h 1085851"/>
              <a:gd name="connsiteX341" fmla="*/ 3839086 w 9328150"/>
              <a:gd name="connsiteY341" fmla="*/ 68263 h 1085851"/>
              <a:gd name="connsiteX342" fmla="*/ 3047719 w 9328150"/>
              <a:gd name="connsiteY342" fmla="*/ 0 h 1085851"/>
              <a:gd name="connsiteX343" fmla="*/ 3112013 w 9328150"/>
              <a:gd name="connsiteY343" fmla="*/ 26575 h 1085851"/>
              <a:gd name="connsiteX344" fmla="*/ 3138487 w 9328150"/>
              <a:gd name="connsiteY344" fmla="*/ 91114 h 1085851"/>
              <a:gd name="connsiteX345" fmla="*/ 3112013 w 9328150"/>
              <a:gd name="connsiteY345" fmla="*/ 159450 h 1085851"/>
              <a:gd name="connsiteX346" fmla="*/ 3047719 w 9328150"/>
              <a:gd name="connsiteY346" fmla="*/ 186025 h 1085851"/>
              <a:gd name="connsiteX347" fmla="*/ 2979643 w 9328150"/>
              <a:gd name="connsiteY347" fmla="*/ 159450 h 1085851"/>
              <a:gd name="connsiteX348" fmla="*/ 2953169 w 9328150"/>
              <a:gd name="connsiteY348" fmla="*/ 91114 h 1085851"/>
              <a:gd name="connsiteX349" fmla="*/ 2979643 w 9328150"/>
              <a:gd name="connsiteY349" fmla="*/ 26575 h 1085851"/>
              <a:gd name="connsiteX350" fmla="*/ 3047719 w 9328150"/>
              <a:gd name="connsiteY350" fmla="*/ 0 h 108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9328150" h="1085851">
                <a:moveTo>
                  <a:pt x="6467973" y="892175"/>
                </a:moveTo>
                <a:cubicBezTo>
                  <a:pt x="6494338" y="892175"/>
                  <a:pt x="6516936" y="899770"/>
                  <a:pt x="6535768" y="918758"/>
                </a:cubicBezTo>
                <a:cubicBezTo>
                  <a:pt x="6554600" y="937746"/>
                  <a:pt x="6565900" y="960531"/>
                  <a:pt x="6565900" y="990911"/>
                </a:cubicBezTo>
                <a:cubicBezTo>
                  <a:pt x="6565900" y="1013697"/>
                  <a:pt x="6554600" y="1036482"/>
                  <a:pt x="6535768" y="1055470"/>
                </a:cubicBezTo>
                <a:cubicBezTo>
                  <a:pt x="6516936" y="1074457"/>
                  <a:pt x="6494338" y="1085850"/>
                  <a:pt x="6467973" y="1085850"/>
                </a:cubicBezTo>
                <a:cubicBezTo>
                  <a:pt x="6445374" y="1085850"/>
                  <a:pt x="6422775" y="1074457"/>
                  <a:pt x="6403943" y="1055470"/>
                </a:cubicBezTo>
                <a:cubicBezTo>
                  <a:pt x="6385111" y="1036482"/>
                  <a:pt x="6373812" y="1013697"/>
                  <a:pt x="6373812" y="990911"/>
                </a:cubicBezTo>
                <a:cubicBezTo>
                  <a:pt x="6373812" y="960531"/>
                  <a:pt x="6385111" y="937746"/>
                  <a:pt x="6403943" y="918758"/>
                </a:cubicBezTo>
                <a:cubicBezTo>
                  <a:pt x="6422775" y="899770"/>
                  <a:pt x="6445374" y="892175"/>
                  <a:pt x="6467973" y="892175"/>
                </a:cubicBezTo>
                <a:close/>
                <a:moveTo>
                  <a:pt x="7772399" y="424543"/>
                </a:moveTo>
                <a:cubicBezTo>
                  <a:pt x="7746037" y="424543"/>
                  <a:pt x="7719674" y="428344"/>
                  <a:pt x="7693312" y="439745"/>
                </a:cubicBezTo>
                <a:cubicBezTo>
                  <a:pt x="7666949" y="451147"/>
                  <a:pt x="7644352" y="466350"/>
                  <a:pt x="7621756" y="489153"/>
                </a:cubicBezTo>
                <a:cubicBezTo>
                  <a:pt x="7602925" y="511957"/>
                  <a:pt x="7584095" y="538561"/>
                  <a:pt x="7572797" y="576568"/>
                </a:cubicBezTo>
                <a:cubicBezTo>
                  <a:pt x="7561498" y="610773"/>
                  <a:pt x="7553966" y="652580"/>
                  <a:pt x="7553966" y="698187"/>
                </a:cubicBezTo>
                <a:cubicBezTo>
                  <a:pt x="7553966" y="747595"/>
                  <a:pt x="7561498" y="789402"/>
                  <a:pt x="7572797" y="823608"/>
                </a:cubicBezTo>
                <a:cubicBezTo>
                  <a:pt x="7584095" y="857813"/>
                  <a:pt x="7602925" y="884418"/>
                  <a:pt x="7621756" y="907221"/>
                </a:cubicBezTo>
                <a:cubicBezTo>
                  <a:pt x="7644352" y="930025"/>
                  <a:pt x="7666949" y="945227"/>
                  <a:pt x="7693312" y="956629"/>
                </a:cubicBezTo>
                <a:cubicBezTo>
                  <a:pt x="7719674" y="968031"/>
                  <a:pt x="7746037" y="975632"/>
                  <a:pt x="7772399" y="975632"/>
                </a:cubicBezTo>
                <a:cubicBezTo>
                  <a:pt x="7798762" y="975632"/>
                  <a:pt x="7825125" y="968031"/>
                  <a:pt x="7851487" y="956629"/>
                </a:cubicBezTo>
                <a:cubicBezTo>
                  <a:pt x="7877850" y="945227"/>
                  <a:pt x="7900447" y="930025"/>
                  <a:pt x="7923043" y="907221"/>
                </a:cubicBezTo>
                <a:cubicBezTo>
                  <a:pt x="7941874" y="884418"/>
                  <a:pt x="7960704" y="857813"/>
                  <a:pt x="7972002" y="823608"/>
                </a:cubicBezTo>
                <a:cubicBezTo>
                  <a:pt x="7987067" y="789402"/>
                  <a:pt x="7990833" y="747595"/>
                  <a:pt x="7990833" y="698187"/>
                </a:cubicBezTo>
                <a:cubicBezTo>
                  <a:pt x="7990833" y="652580"/>
                  <a:pt x="7987067" y="610773"/>
                  <a:pt x="7972002" y="576568"/>
                </a:cubicBezTo>
                <a:cubicBezTo>
                  <a:pt x="7960704" y="538561"/>
                  <a:pt x="7941874" y="511957"/>
                  <a:pt x="7923043" y="489153"/>
                </a:cubicBezTo>
                <a:cubicBezTo>
                  <a:pt x="7900447" y="466350"/>
                  <a:pt x="7877850" y="451147"/>
                  <a:pt x="7851487" y="439745"/>
                </a:cubicBezTo>
                <a:cubicBezTo>
                  <a:pt x="7825125" y="428344"/>
                  <a:pt x="7798762" y="424543"/>
                  <a:pt x="7772399" y="424543"/>
                </a:cubicBezTo>
                <a:close/>
                <a:moveTo>
                  <a:pt x="4471486" y="424543"/>
                </a:moveTo>
                <a:cubicBezTo>
                  <a:pt x="4445160" y="424543"/>
                  <a:pt x="4418835" y="428344"/>
                  <a:pt x="4392510" y="439745"/>
                </a:cubicBezTo>
                <a:cubicBezTo>
                  <a:pt x="4366184" y="451147"/>
                  <a:pt x="4343620" y="466350"/>
                  <a:pt x="4321055" y="489153"/>
                </a:cubicBezTo>
                <a:cubicBezTo>
                  <a:pt x="4302251" y="511957"/>
                  <a:pt x="4283447" y="538561"/>
                  <a:pt x="4272165" y="576568"/>
                </a:cubicBezTo>
                <a:cubicBezTo>
                  <a:pt x="4257122" y="610773"/>
                  <a:pt x="4253361" y="652580"/>
                  <a:pt x="4253361" y="698187"/>
                </a:cubicBezTo>
                <a:cubicBezTo>
                  <a:pt x="4253361" y="747595"/>
                  <a:pt x="4257122" y="789402"/>
                  <a:pt x="4272165" y="823608"/>
                </a:cubicBezTo>
                <a:cubicBezTo>
                  <a:pt x="4283447" y="857813"/>
                  <a:pt x="4302251" y="884418"/>
                  <a:pt x="4321055" y="907221"/>
                </a:cubicBezTo>
                <a:cubicBezTo>
                  <a:pt x="4343620" y="930025"/>
                  <a:pt x="4366184" y="945227"/>
                  <a:pt x="4392510" y="956629"/>
                </a:cubicBezTo>
                <a:cubicBezTo>
                  <a:pt x="4418835" y="968031"/>
                  <a:pt x="4445160" y="975632"/>
                  <a:pt x="4471486" y="975632"/>
                </a:cubicBezTo>
                <a:cubicBezTo>
                  <a:pt x="4497811" y="975632"/>
                  <a:pt x="4524136" y="968031"/>
                  <a:pt x="4550462" y="956629"/>
                </a:cubicBezTo>
                <a:cubicBezTo>
                  <a:pt x="4576787" y="945227"/>
                  <a:pt x="4599352" y="930025"/>
                  <a:pt x="4621916" y="907221"/>
                </a:cubicBezTo>
                <a:cubicBezTo>
                  <a:pt x="4640720" y="884418"/>
                  <a:pt x="4659524" y="857813"/>
                  <a:pt x="4670806" y="823608"/>
                </a:cubicBezTo>
                <a:cubicBezTo>
                  <a:pt x="4682088" y="789402"/>
                  <a:pt x="4689610" y="747595"/>
                  <a:pt x="4689610" y="698187"/>
                </a:cubicBezTo>
                <a:cubicBezTo>
                  <a:pt x="4689610" y="652580"/>
                  <a:pt x="4682088" y="610773"/>
                  <a:pt x="4670806" y="576568"/>
                </a:cubicBezTo>
                <a:cubicBezTo>
                  <a:pt x="4659524" y="538561"/>
                  <a:pt x="4640720" y="511957"/>
                  <a:pt x="4621916" y="489153"/>
                </a:cubicBezTo>
                <a:cubicBezTo>
                  <a:pt x="4599352" y="466350"/>
                  <a:pt x="4576787" y="451147"/>
                  <a:pt x="4550462" y="439745"/>
                </a:cubicBezTo>
                <a:cubicBezTo>
                  <a:pt x="4524136" y="428344"/>
                  <a:pt x="4497811" y="424543"/>
                  <a:pt x="4471486" y="424543"/>
                </a:cubicBezTo>
                <a:close/>
                <a:moveTo>
                  <a:pt x="349752" y="424543"/>
                </a:moveTo>
                <a:cubicBezTo>
                  <a:pt x="323426" y="424543"/>
                  <a:pt x="297101" y="428344"/>
                  <a:pt x="270776" y="439745"/>
                </a:cubicBezTo>
                <a:cubicBezTo>
                  <a:pt x="244451" y="451147"/>
                  <a:pt x="221886" y="466350"/>
                  <a:pt x="203082" y="489153"/>
                </a:cubicBezTo>
                <a:cubicBezTo>
                  <a:pt x="180517" y="511957"/>
                  <a:pt x="165474" y="538561"/>
                  <a:pt x="150431" y="576568"/>
                </a:cubicBezTo>
                <a:cubicBezTo>
                  <a:pt x="139149" y="610773"/>
                  <a:pt x="131627" y="652580"/>
                  <a:pt x="131627" y="698187"/>
                </a:cubicBezTo>
                <a:cubicBezTo>
                  <a:pt x="131627" y="747595"/>
                  <a:pt x="139149" y="789402"/>
                  <a:pt x="150431" y="823608"/>
                </a:cubicBezTo>
                <a:cubicBezTo>
                  <a:pt x="165474" y="857813"/>
                  <a:pt x="180517" y="884418"/>
                  <a:pt x="203082" y="907221"/>
                </a:cubicBezTo>
                <a:cubicBezTo>
                  <a:pt x="221886" y="930025"/>
                  <a:pt x="244451" y="945227"/>
                  <a:pt x="270776" y="956629"/>
                </a:cubicBezTo>
                <a:cubicBezTo>
                  <a:pt x="297101" y="968031"/>
                  <a:pt x="323426" y="975632"/>
                  <a:pt x="349752" y="975632"/>
                </a:cubicBezTo>
                <a:cubicBezTo>
                  <a:pt x="376077" y="975632"/>
                  <a:pt x="402403" y="968031"/>
                  <a:pt x="428728" y="956629"/>
                </a:cubicBezTo>
                <a:cubicBezTo>
                  <a:pt x="455053" y="945227"/>
                  <a:pt x="481379" y="930025"/>
                  <a:pt x="500183" y="907221"/>
                </a:cubicBezTo>
                <a:cubicBezTo>
                  <a:pt x="522748" y="884418"/>
                  <a:pt x="537791" y="857813"/>
                  <a:pt x="549073" y="823608"/>
                </a:cubicBezTo>
                <a:cubicBezTo>
                  <a:pt x="564116" y="789402"/>
                  <a:pt x="567876" y="747595"/>
                  <a:pt x="567876" y="698187"/>
                </a:cubicBezTo>
                <a:cubicBezTo>
                  <a:pt x="567876" y="652580"/>
                  <a:pt x="564116" y="610773"/>
                  <a:pt x="549073" y="576568"/>
                </a:cubicBezTo>
                <a:cubicBezTo>
                  <a:pt x="537791" y="538561"/>
                  <a:pt x="522748" y="511957"/>
                  <a:pt x="500183" y="489153"/>
                </a:cubicBezTo>
                <a:cubicBezTo>
                  <a:pt x="481379" y="466350"/>
                  <a:pt x="455053" y="451147"/>
                  <a:pt x="428728" y="439745"/>
                </a:cubicBezTo>
                <a:cubicBezTo>
                  <a:pt x="402403" y="428344"/>
                  <a:pt x="376077" y="424543"/>
                  <a:pt x="349752" y="424543"/>
                </a:cubicBezTo>
                <a:close/>
                <a:moveTo>
                  <a:pt x="3631602" y="421381"/>
                </a:moveTo>
                <a:cubicBezTo>
                  <a:pt x="3567470" y="421381"/>
                  <a:pt x="3518428" y="444163"/>
                  <a:pt x="3480704" y="493524"/>
                </a:cubicBezTo>
                <a:cubicBezTo>
                  <a:pt x="3442979" y="542884"/>
                  <a:pt x="3420345" y="611230"/>
                  <a:pt x="3420345" y="698560"/>
                </a:cubicBezTo>
                <a:cubicBezTo>
                  <a:pt x="3420345" y="789687"/>
                  <a:pt x="3442979" y="858033"/>
                  <a:pt x="3480704" y="903597"/>
                </a:cubicBezTo>
                <a:cubicBezTo>
                  <a:pt x="3518428" y="952957"/>
                  <a:pt x="3567470" y="975739"/>
                  <a:pt x="3631602" y="975739"/>
                </a:cubicBezTo>
                <a:cubicBezTo>
                  <a:pt x="3695733" y="975739"/>
                  <a:pt x="3744775" y="952957"/>
                  <a:pt x="3782500" y="903597"/>
                </a:cubicBezTo>
                <a:cubicBezTo>
                  <a:pt x="3820224" y="858033"/>
                  <a:pt x="3839086" y="789687"/>
                  <a:pt x="3839086" y="698560"/>
                </a:cubicBezTo>
                <a:cubicBezTo>
                  <a:pt x="3839086" y="611230"/>
                  <a:pt x="3820224" y="542884"/>
                  <a:pt x="3782500" y="493524"/>
                </a:cubicBezTo>
                <a:cubicBezTo>
                  <a:pt x="3744775" y="444163"/>
                  <a:pt x="3695733" y="421381"/>
                  <a:pt x="3631602" y="421381"/>
                </a:cubicBezTo>
                <a:close/>
                <a:moveTo>
                  <a:pt x="2881312" y="326494"/>
                </a:moveTo>
                <a:cubicBezTo>
                  <a:pt x="3108231" y="326494"/>
                  <a:pt x="3108231" y="326494"/>
                  <a:pt x="3108231" y="326494"/>
                </a:cubicBezTo>
                <a:cubicBezTo>
                  <a:pt x="3108231" y="1066800"/>
                  <a:pt x="3108231" y="1066800"/>
                  <a:pt x="3108231" y="1066800"/>
                </a:cubicBezTo>
                <a:cubicBezTo>
                  <a:pt x="2983425" y="1066800"/>
                  <a:pt x="2983425" y="1066800"/>
                  <a:pt x="2983425" y="1066800"/>
                </a:cubicBezTo>
                <a:cubicBezTo>
                  <a:pt x="2983425" y="425202"/>
                  <a:pt x="2983425" y="425202"/>
                  <a:pt x="2983425" y="425202"/>
                </a:cubicBezTo>
                <a:cubicBezTo>
                  <a:pt x="2881312" y="425202"/>
                  <a:pt x="2881312" y="425202"/>
                  <a:pt x="2881312" y="425202"/>
                </a:cubicBezTo>
                <a:close/>
                <a:moveTo>
                  <a:pt x="8631570" y="314325"/>
                </a:moveTo>
                <a:cubicBezTo>
                  <a:pt x="8688049" y="314325"/>
                  <a:pt x="8733233" y="325726"/>
                  <a:pt x="8767120" y="348529"/>
                </a:cubicBezTo>
                <a:cubicBezTo>
                  <a:pt x="8801008" y="371331"/>
                  <a:pt x="8823600" y="401734"/>
                  <a:pt x="8842426" y="443538"/>
                </a:cubicBezTo>
                <a:cubicBezTo>
                  <a:pt x="8872549" y="397933"/>
                  <a:pt x="8906436" y="363730"/>
                  <a:pt x="8947855" y="344728"/>
                </a:cubicBezTo>
                <a:cubicBezTo>
                  <a:pt x="8993038" y="321926"/>
                  <a:pt x="9038222" y="314325"/>
                  <a:pt x="9090936" y="314325"/>
                </a:cubicBezTo>
                <a:cubicBezTo>
                  <a:pt x="9132354" y="314325"/>
                  <a:pt x="9170007" y="321926"/>
                  <a:pt x="9200130" y="333327"/>
                </a:cubicBezTo>
                <a:cubicBezTo>
                  <a:pt x="9230252" y="348529"/>
                  <a:pt x="9252844" y="367530"/>
                  <a:pt x="9271671" y="394133"/>
                </a:cubicBezTo>
                <a:cubicBezTo>
                  <a:pt x="9290497" y="416935"/>
                  <a:pt x="9305558" y="447338"/>
                  <a:pt x="9313089" y="481542"/>
                </a:cubicBezTo>
                <a:cubicBezTo>
                  <a:pt x="9320619" y="515745"/>
                  <a:pt x="9328150" y="553749"/>
                  <a:pt x="9328150" y="595553"/>
                </a:cubicBezTo>
                <a:lnTo>
                  <a:pt x="9328150" y="678505"/>
                </a:lnTo>
                <a:lnTo>
                  <a:pt x="9328150" y="751101"/>
                </a:lnTo>
                <a:lnTo>
                  <a:pt x="9328150" y="814034"/>
                </a:lnTo>
                <a:lnTo>
                  <a:pt x="9328150" y="867993"/>
                </a:lnTo>
                <a:lnTo>
                  <a:pt x="9328150" y="913668"/>
                </a:lnTo>
                <a:lnTo>
                  <a:pt x="9328150" y="951750"/>
                </a:lnTo>
                <a:lnTo>
                  <a:pt x="9328150" y="1007894"/>
                </a:lnTo>
                <a:lnTo>
                  <a:pt x="9328150" y="1041949"/>
                </a:lnTo>
                <a:lnTo>
                  <a:pt x="9328150" y="1059437"/>
                </a:lnTo>
                <a:lnTo>
                  <a:pt x="9328150" y="1065880"/>
                </a:lnTo>
                <a:lnTo>
                  <a:pt x="9328150" y="1066800"/>
                </a:lnTo>
                <a:cubicBezTo>
                  <a:pt x="9203895" y="1066800"/>
                  <a:pt x="9203895" y="1066800"/>
                  <a:pt x="9203895" y="1066800"/>
                </a:cubicBezTo>
                <a:cubicBezTo>
                  <a:pt x="9203895" y="633557"/>
                  <a:pt x="9203895" y="633557"/>
                  <a:pt x="9203895" y="633557"/>
                </a:cubicBezTo>
                <a:cubicBezTo>
                  <a:pt x="9203895" y="606954"/>
                  <a:pt x="9200130" y="580352"/>
                  <a:pt x="9196365" y="553749"/>
                </a:cubicBezTo>
                <a:cubicBezTo>
                  <a:pt x="9192599" y="527146"/>
                  <a:pt x="9185069" y="504344"/>
                  <a:pt x="9173773" y="485342"/>
                </a:cubicBezTo>
                <a:cubicBezTo>
                  <a:pt x="9162477" y="466340"/>
                  <a:pt x="9147416" y="451139"/>
                  <a:pt x="9128589" y="439738"/>
                </a:cubicBezTo>
                <a:cubicBezTo>
                  <a:pt x="9105997" y="428336"/>
                  <a:pt x="9079640" y="420736"/>
                  <a:pt x="9045753" y="420736"/>
                </a:cubicBezTo>
                <a:cubicBezTo>
                  <a:pt x="8993038" y="420736"/>
                  <a:pt x="8947855" y="443538"/>
                  <a:pt x="8917732" y="481542"/>
                </a:cubicBezTo>
                <a:cubicBezTo>
                  <a:pt x="8883845" y="523346"/>
                  <a:pt x="8868783" y="584152"/>
                  <a:pt x="8868783" y="663960"/>
                </a:cubicBezTo>
                <a:cubicBezTo>
                  <a:pt x="8868783" y="1066800"/>
                  <a:pt x="8868783" y="1066800"/>
                  <a:pt x="8868783" y="1066800"/>
                </a:cubicBezTo>
                <a:cubicBezTo>
                  <a:pt x="8744529" y="1066800"/>
                  <a:pt x="8744529" y="1066800"/>
                  <a:pt x="8744529" y="1066800"/>
                </a:cubicBezTo>
                <a:cubicBezTo>
                  <a:pt x="8744529" y="633557"/>
                  <a:pt x="8744529" y="633557"/>
                  <a:pt x="8744529" y="633557"/>
                </a:cubicBezTo>
                <a:cubicBezTo>
                  <a:pt x="8744529" y="606954"/>
                  <a:pt x="8740763" y="580352"/>
                  <a:pt x="8736998" y="553749"/>
                </a:cubicBezTo>
                <a:cubicBezTo>
                  <a:pt x="8733233" y="527146"/>
                  <a:pt x="8725702" y="504344"/>
                  <a:pt x="8718171" y="485342"/>
                </a:cubicBezTo>
                <a:cubicBezTo>
                  <a:pt x="8706876" y="466340"/>
                  <a:pt x="8688049" y="451139"/>
                  <a:pt x="8669223" y="439738"/>
                </a:cubicBezTo>
                <a:cubicBezTo>
                  <a:pt x="8646631" y="428336"/>
                  <a:pt x="8620274" y="420736"/>
                  <a:pt x="8586386" y="420736"/>
                </a:cubicBezTo>
                <a:cubicBezTo>
                  <a:pt x="8533672" y="420736"/>
                  <a:pt x="8492253" y="443538"/>
                  <a:pt x="8458366" y="481542"/>
                </a:cubicBezTo>
                <a:cubicBezTo>
                  <a:pt x="8424478" y="523346"/>
                  <a:pt x="8409417" y="584152"/>
                  <a:pt x="8409417" y="663960"/>
                </a:cubicBezTo>
                <a:cubicBezTo>
                  <a:pt x="8409417" y="1066800"/>
                  <a:pt x="8409417" y="1066800"/>
                  <a:pt x="8409417" y="1066800"/>
                </a:cubicBezTo>
                <a:cubicBezTo>
                  <a:pt x="8285162" y="1066800"/>
                  <a:pt x="8285162" y="1066800"/>
                  <a:pt x="8285162" y="1066800"/>
                </a:cubicBezTo>
                <a:cubicBezTo>
                  <a:pt x="8285162" y="325726"/>
                  <a:pt x="8285162" y="325726"/>
                  <a:pt x="8285162" y="325726"/>
                </a:cubicBezTo>
                <a:lnTo>
                  <a:pt x="8375529" y="325726"/>
                </a:lnTo>
                <a:cubicBezTo>
                  <a:pt x="8409417" y="435937"/>
                  <a:pt x="8409417" y="435937"/>
                  <a:pt x="8409417" y="435937"/>
                </a:cubicBezTo>
                <a:cubicBezTo>
                  <a:pt x="8432009" y="401734"/>
                  <a:pt x="8458366" y="375131"/>
                  <a:pt x="8496019" y="348529"/>
                </a:cubicBezTo>
                <a:cubicBezTo>
                  <a:pt x="8529906" y="325726"/>
                  <a:pt x="8575090" y="314325"/>
                  <a:pt x="8631570" y="314325"/>
                </a:cubicBezTo>
                <a:close/>
                <a:moveTo>
                  <a:pt x="7772399" y="314325"/>
                </a:moveTo>
                <a:cubicBezTo>
                  <a:pt x="7813827" y="314325"/>
                  <a:pt x="7859020" y="321926"/>
                  <a:pt x="7900447" y="337129"/>
                </a:cubicBezTo>
                <a:cubicBezTo>
                  <a:pt x="7941874" y="352331"/>
                  <a:pt x="7979535" y="375135"/>
                  <a:pt x="8013429" y="405540"/>
                </a:cubicBezTo>
                <a:cubicBezTo>
                  <a:pt x="8047324" y="435945"/>
                  <a:pt x="8073687" y="477752"/>
                  <a:pt x="8092517" y="527160"/>
                </a:cubicBezTo>
                <a:cubicBezTo>
                  <a:pt x="8115114" y="572767"/>
                  <a:pt x="8126412" y="633577"/>
                  <a:pt x="8126412" y="698187"/>
                </a:cubicBezTo>
                <a:cubicBezTo>
                  <a:pt x="8126412" y="766598"/>
                  <a:pt x="8115114" y="823608"/>
                  <a:pt x="8092517" y="873016"/>
                </a:cubicBezTo>
                <a:cubicBezTo>
                  <a:pt x="8073687" y="922424"/>
                  <a:pt x="8047324" y="960430"/>
                  <a:pt x="8013429" y="990835"/>
                </a:cubicBezTo>
                <a:cubicBezTo>
                  <a:pt x="7979535" y="1025040"/>
                  <a:pt x="7941874" y="1047844"/>
                  <a:pt x="7900447" y="1063046"/>
                </a:cubicBezTo>
                <a:cubicBezTo>
                  <a:pt x="7859020" y="1078249"/>
                  <a:pt x="7813827" y="1085850"/>
                  <a:pt x="7772399" y="1085850"/>
                </a:cubicBezTo>
                <a:cubicBezTo>
                  <a:pt x="7730973" y="1085850"/>
                  <a:pt x="7689545" y="1078249"/>
                  <a:pt x="7644352" y="1063046"/>
                </a:cubicBezTo>
                <a:cubicBezTo>
                  <a:pt x="7602925" y="1047844"/>
                  <a:pt x="7565265" y="1025040"/>
                  <a:pt x="7531370" y="990835"/>
                </a:cubicBezTo>
                <a:cubicBezTo>
                  <a:pt x="7497475" y="960430"/>
                  <a:pt x="7471112" y="922424"/>
                  <a:pt x="7452282" y="873016"/>
                </a:cubicBezTo>
                <a:cubicBezTo>
                  <a:pt x="7429685" y="823608"/>
                  <a:pt x="7418387" y="766598"/>
                  <a:pt x="7418387" y="698187"/>
                </a:cubicBezTo>
                <a:cubicBezTo>
                  <a:pt x="7418387" y="633577"/>
                  <a:pt x="7429685" y="572767"/>
                  <a:pt x="7452282" y="527160"/>
                </a:cubicBezTo>
                <a:cubicBezTo>
                  <a:pt x="7471112" y="477752"/>
                  <a:pt x="7497475" y="435945"/>
                  <a:pt x="7531370" y="405540"/>
                </a:cubicBezTo>
                <a:cubicBezTo>
                  <a:pt x="7565265" y="375135"/>
                  <a:pt x="7602925" y="352331"/>
                  <a:pt x="7644352" y="337129"/>
                </a:cubicBezTo>
                <a:cubicBezTo>
                  <a:pt x="7689545" y="321926"/>
                  <a:pt x="7730973" y="314325"/>
                  <a:pt x="7772399" y="314325"/>
                </a:cubicBezTo>
                <a:close/>
                <a:moveTo>
                  <a:pt x="7034278" y="314325"/>
                </a:moveTo>
                <a:cubicBezTo>
                  <a:pt x="7102080" y="314325"/>
                  <a:pt x="7158582" y="329528"/>
                  <a:pt x="7203783" y="363733"/>
                </a:cubicBezTo>
                <a:cubicBezTo>
                  <a:pt x="7252751" y="394138"/>
                  <a:pt x="7286653" y="435945"/>
                  <a:pt x="7313020" y="481552"/>
                </a:cubicBezTo>
                <a:cubicBezTo>
                  <a:pt x="7196250" y="523359"/>
                  <a:pt x="7196250" y="523359"/>
                  <a:pt x="7196250" y="523359"/>
                </a:cubicBezTo>
                <a:cubicBezTo>
                  <a:pt x="7181182" y="492954"/>
                  <a:pt x="7158582" y="470150"/>
                  <a:pt x="7128447" y="451147"/>
                </a:cubicBezTo>
                <a:cubicBezTo>
                  <a:pt x="7098313" y="432144"/>
                  <a:pt x="7064412" y="424543"/>
                  <a:pt x="7026744" y="424543"/>
                </a:cubicBezTo>
                <a:cubicBezTo>
                  <a:pt x="6996610" y="424543"/>
                  <a:pt x="6970242" y="428344"/>
                  <a:pt x="6947641" y="439745"/>
                </a:cubicBezTo>
                <a:cubicBezTo>
                  <a:pt x="6921274" y="451147"/>
                  <a:pt x="6898673" y="466350"/>
                  <a:pt x="6879839" y="489153"/>
                </a:cubicBezTo>
                <a:cubicBezTo>
                  <a:pt x="6861005" y="511957"/>
                  <a:pt x="6842171" y="542362"/>
                  <a:pt x="6830870" y="576568"/>
                </a:cubicBezTo>
                <a:cubicBezTo>
                  <a:pt x="6819570" y="610773"/>
                  <a:pt x="6815803" y="652580"/>
                  <a:pt x="6815803" y="698187"/>
                </a:cubicBezTo>
                <a:cubicBezTo>
                  <a:pt x="6815803" y="743795"/>
                  <a:pt x="6819570" y="785601"/>
                  <a:pt x="6830870" y="819807"/>
                </a:cubicBezTo>
                <a:cubicBezTo>
                  <a:pt x="6842171" y="854013"/>
                  <a:pt x="6861005" y="880617"/>
                  <a:pt x="6879839" y="907221"/>
                </a:cubicBezTo>
                <a:cubicBezTo>
                  <a:pt x="6898673" y="930025"/>
                  <a:pt x="6921274" y="945227"/>
                  <a:pt x="6947641" y="956629"/>
                </a:cubicBezTo>
                <a:cubicBezTo>
                  <a:pt x="6970242" y="968031"/>
                  <a:pt x="6996610" y="975632"/>
                  <a:pt x="7026744" y="975632"/>
                </a:cubicBezTo>
                <a:cubicBezTo>
                  <a:pt x="7068179" y="975632"/>
                  <a:pt x="7102080" y="964230"/>
                  <a:pt x="7132214" y="945227"/>
                </a:cubicBezTo>
                <a:cubicBezTo>
                  <a:pt x="7162349" y="926224"/>
                  <a:pt x="7184949" y="903421"/>
                  <a:pt x="7200016" y="876816"/>
                </a:cubicBezTo>
                <a:cubicBezTo>
                  <a:pt x="7316787" y="918623"/>
                  <a:pt x="7316787" y="918623"/>
                  <a:pt x="7316787" y="918623"/>
                </a:cubicBezTo>
                <a:cubicBezTo>
                  <a:pt x="7286653" y="968031"/>
                  <a:pt x="7248985" y="1006037"/>
                  <a:pt x="7196250" y="1036442"/>
                </a:cubicBezTo>
                <a:cubicBezTo>
                  <a:pt x="7143515" y="1070648"/>
                  <a:pt x="7087013" y="1085850"/>
                  <a:pt x="7022977" y="1085850"/>
                </a:cubicBezTo>
                <a:cubicBezTo>
                  <a:pt x="6970242" y="1085850"/>
                  <a:pt x="6921274" y="1074448"/>
                  <a:pt x="6879839" y="1055445"/>
                </a:cubicBezTo>
                <a:cubicBezTo>
                  <a:pt x="6838404" y="1036442"/>
                  <a:pt x="6800736" y="1009838"/>
                  <a:pt x="6770602" y="975632"/>
                </a:cubicBezTo>
                <a:cubicBezTo>
                  <a:pt x="6740467" y="941427"/>
                  <a:pt x="6717867" y="899620"/>
                  <a:pt x="6702800" y="854013"/>
                </a:cubicBezTo>
                <a:cubicBezTo>
                  <a:pt x="6687732" y="804605"/>
                  <a:pt x="6680199" y="755197"/>
                  <a:pt x="6680199" y="698187"/>
                </a:cubicBezTo>
                <a:cubicBezTo>
                  <a:pt x="6680199" y="644979"/>
                  <a:pt x="6687732" y="591770"/>
                  <a:pt x="6702800" y="546163"/>
                </a:cubicBezTo>
                <a:cubicBezTo>
                  <a:pt x="6721633" y="496755"/>
                  <a:pt x="6744234" y="458749"/>
                  <a:pt x="6774369" y="424543"/>
                </a:cubicBezTo>
                <a:cubicBezTo>
                  <a:pt x="6804503" y="390337"/>
                  <a:pt x="6842171" y="363733"/>
                  <a:pt x="6887372" y="340929"/>
                </a:cubicBezTo>
                <a:cubicBezTo>
                  <a:pt x="6932574" y="321926"/>
                  <a:pt x="6981542" y="314325"/>
                  <a:pt x="7034278" y="314325"/>
                </a:cubicBezTo>
                <a:close/>
                <a:moveTo>
                  <a:pt x="5293382" y="314325"/>
                </a:moveTo>
                <a:cubicBezTo>
                  <a:pt x="5357418" y="314325"/>
                  <a:pt x="5413919" y="329528"/>
                  <a:pt x="5462888" y="363733"/>
                </a:cubicBezTo>
                <a:cubicBezTo>
                  <a:pt x="5511856" y="394138"/>
                  <a:pt x="5545757" y="435945"/>
                  <a:pt x="5568358" y="481552"/>
                </a:cubicBezTo>
                <a:cubicBezTo>
                  <a:pt x="5455354" y="523359"/>
                  <a:pt x="5455354" y="523359"/>
                  <a:pt x="5455354" y="523359"/>
                </a:cubicBezTo>
                <a:cubicBezTo>
                  <a:pt x="5440287" y="492954"/>
                  <a:pt x="5413919" y="470150"/>
                  <a:pt x="5383785" y="451147"/>
                </a:cubicBezTo>
                <a:cubicBezTo>
                  <a:pt x="5353651" y="432144"/>
                  <a:pt x="5319750" y="424543"/>
                  <a:pt x="5282082" y="424543"/>
                </a:cubicBezTo>
                <a:cubicBezTo>
                  <a:pt x="5255714" y="424543"/>
                  <a:pt x="5229347" y="428344"/>
                  <a:pt x="5202979" y="439745"/>
                </a:cubicBezTo>
                <a:cubicBezTo>
                  <a:pt x="5176612" y="451147"/>
                  <a:pt x="5154011" y="466350"/>
                  <a:pt x="5135177" y="489153"/>
                </a:cubicBezTo>
                <a:cubicBezTo>
                  <a:pt x="5116343" y="511957"/>
                  <a:pt x="5101276" y="542362"/>
                  <a:pt x="5089975" y="576568"/>
                </a:cubicBezTo>
                <a:cubicBezTo>
                  <a:pt x="5078675" y="610773"/>
                  <a:pt x="5071141" y="652580"/>
                  <a:pt x="5071141" y="698187"/>
                </a:cubicBezTo>
                <a:cubicBezTo>
                  <a:pt x="5071141" y="743795"/>
                  <a:pt x="5078675" y="785601"/>
                  <a:pt x="5089975" y="819807"/>
                </a:cubicBezTo>
                <a:cubicBezTo>
                  <a:pt x="5101276" y="854013"/>
                  <a:pt x="5116343" y="880617"/>
                  <a:pt x="5135177" y="907221"/>
                </a:cubicBezTo>
                <a:cubicBezTo>
                  <a:pt x="5157778" y="930025"/>
                  <a:pt x="5180378" y="945227"/>
                  <a:pt x="5202979" y="956629"/>
                </a:cubicBezTo>
                <a:cubicBezTo>
                  <a:pt x="5229347" y="968031"/>
                  <a:pt x="5255714" y="975632"/>
                  <a:pt x="5282082" y="975632"/>
                </a:cubicBezTo>
                <a:cubicBezTo>
                  <a:pt x="5323516" y="975632"/>
                  <a:pt x="5357418" y="964230"/>
                  <a:pt x="5387552" y="945227"/>
                </a:cubicBezTo>
                <a:cubicBezTo>
                  <a:pt x="5417686" y="926224"/>
                  <a:pt x="5440287" y="903421"/>
                  <a:pt x="5459121" y="876816"/>
                </a:cubicBezTo>
                <a:cubicBezTo>
                  <a:pt x="5572125" y="918623"/>
                  <a:pt x="5572125" y="918623"/>
                  <a:pt x="5572125" y="918623"/>
                </a:cubicBezTo>
                <a:cubicBezTo>
                  <a:pt x="5545757" y="968031"/>
                  <a:pt x="5504323" y="1006037"/>
                  <a:pt x="5455354" y="1036442"/>
                </a:cubicBezTo>
                <a:cubicBezTo>
                  <a:pt x="5402619" y="1070648"/>
                  <a:pt x="5342350" y="1085850"/>
                  <a:pt x="5278315" y="1085850"/>
                </a:cubicBezTo>
                <a:cubicBezTo>
                  <a:pt x="5225580" y="1085850"/>
                  <a:pt x="5180378" y="1074448"/>
                  <a:pt x="5135177" y="1055445"/>
                </a:cubicBezTo>
                <a:cubicBezTo>
                  <a:pt x="5093742" y="1036442"/>
                  <a:pt x="5059841" y="1009838"/>
                  <a:pt x="5029707" y="975632"/>
                </a:cubicBezTo>
                <a:cubicBezTo>
                  <a:pt x="4999572" y="941427"/>
                  <a:pt x="4976971" y="899620"/>
                  <a:pt x="4961904" y="854013"/>
                </a:cubicBezTo>
                <a:cubicBezTo>
                  <a:pt x="4943070" y="804605"/>
                  <a:pt x="4935537" y="755197"/>
                  <a:pt x="4935537" y="698187"/>
                </a:cubicBezTo>
                <a:cubicBezTo>
                  <a:pt x="4935537" y="644979"/>
                  <a:pt x="4946837" y="591770"/>
                  <a:pt x="4961904" y="546163"/>
                </a:cubicBezTo>
                <a:cubicBezTo>
                  <a:pt x="4976971" y="496755"/>
                  <a:pt x="5003339" y="458749"/>
                  <a:pt x="5033473" y="424543"/>
                </a:cubicBezTo>
                <a:cubicBezTo>
                  <a:pt x="5063608" y="390337"/>
                  <a:pt x="5101276" y="363733"/>
                  <a:pt x="5146477" y="340929"/>
                </a:cubicBezTo>
                <a:cubicBezTo>
                  <a:pt x="5187912" y="321926"/>
                  <a:pt x="5236880" y="314325"/>
                  <a:pt x="5293382" y="314325"/>
                </a:cubicBezTo>
                <a:close/>
                <a:moveTo>
                  <a:pt x="4471486" y="314325"/>
                </a:moveTo>
                <a:cubicBezTo>
                  <a:pt x="4512854" y="314325"/>
                  <a:pt x="4554222" y="321926"/>
                  <a:pt x="4599352" y="337129"/>
                </a:cubicBezTo>
                <a:cubicBezTo>
                  <a:pt x="4640720" y="352331"/>
                  <a:pt x="4678328" y="375135"/>
                  <a:pt x="4712175" y="405540"/>
                </a:cubicBezTo>
                <a:cubicBezTo>
                  <a:pt x="4746021" y="435945"/>
                  <a:pt x="4772347" y="477752"/>
                  <a:pt x="4791151" y="527160"/>
                </a:cubicBezTo>
                <a:cubicBezTo>
                  <a:pt x="4813715" y="572767"/>
                  <a:pt x="4821237" y="633577"/>
                  <a:pt x="4821237" y="698187"/>
                </a:cubicBezTo>
                <a:cubicBezTo>
                  <a:pt x="4821237" y="766598"/>
                  <a:pt x="4813715" y="823608"/>
                  <a:pt x="4791151" y="873016"/>
                </a:cubicBezTo>
                <a:cubicBezTo>
                  <a:pt x="4772347" y="922424"/>
                  <a:pt x="4746021" y="960430"/>
                  <a:pt x="4712175" y="990835"/>
                </a:cubicBezTo>
                <a:cubicBezTo>
                  <a:pt x="4678328" y="1025040"/>
                  <a:pt x="4640720" y="1047844"/>
                  <a:pt x="4599352" y="1063046"/>
                </a:cubicBezTo>
                <a:cubicBezTo>
                  <a:pt x="4554222" y="1078249"/>
                  <a:pt x="4512854" y="1085850"/>
                  <a:pt x="4471486" y="1085850"/>
                </a:cubicBezTo>
                <a:cubicBezTo>
                  <a:pt x="4430117" y="1085850"/>
                  <a:pt x="4384988" y="1078249"/>
                  <a:pt x="4343620" y="1063046"/>
                </a:cubicBezTo>
                <a:cubicBezTo>
                  <a:pt x="4302251" y="1047844"/>
                  <a:pt x="4264644" y="1025040"/>
                  <a:pt x="4230797" y="990835"/>
                </a:cubicBezTo>
                <a:cubicBezTo>
                  <a:pt x="4196950" y="960430"/>
                  <a:pt x="4170624" y="922424"/>
                  <a:pt x="4151821" y="873016"/>
                </a:cubicBezTo>
                <a:cubicBezTo>
                  <a:pt x="4129256" y="823608"/>
                  <a:pt x="4117974" y="766598"/>
                  <a:pt x="4117974" y="698187"/>
                </a:cubicBezTo>
                <a:cubicBezTo>
                  <a:pt x="4117974" y="633577"/>
                  <a:pt x="4129256" y="572767"/>
                  <a:pt x="4151821" y="527160"/>
                </a:cubicBezTo>
                <a:cubicBezTo>
                  <a:pt x="4170624" y="477752"/>
                  <a:pt x="4196950" y="435945"/>
                  <a:pt x="4230797" y="405540"/>
                </a:cubicBezTo>
                <a:cubicBezTo>
                  <a:pt x="4264644" y="375135"/>
                  <a:pt x="4302251" y="352331"/>
                  <a:pt x="4343620" y="337129"/>
                </a:cubicBezTo>
                <a:cubicBezTo>
                  <a:pt x="4384988" y="321926"/>
                  <a:pt x="4430117" y="314325"/>
                  <a:pt x="4471486" y="314325"/>
                </a:cubicBezTo>
                <a:close/>
                <a:moveTo>
                  <a:pt x="2471383" y="314325"/>
                </a:moveTo>
                <a:cubicBezTo>
                  <a:pt x="2516583" y="314325"/>
                  <a:pt x="2554249" y="321926"/>
                  <a:pt x="2584382" y="333327"/>
                </a:cubicBezTo>
                <a:cubicBezTo>
                  <a:pt x="2614515" y="348529"/>
                  <a:pt x="2640881" y="367530"/>
                  <a:pt x="2659714" y="394133"/>
                </a:cubicBezTo>
                <a:cubicBezTo>
                  <a:pt x="2678548" y="416935"/>
                  <a:pt x="2693614" y="447338"/>
                  <a:pt x="2701147" y="481542"/>
                </a:cubicBezTo>
                <a:cubicBezTo>
                  <a:pt x="2708680" y="515745"/>
                  <a:pt x="2716214" y="553749"/>
                  <a:pt x="2716214" y="595553"/>
                </a:cubicBezTo>
                <a:cubicBezTo>
                  <a:pt x="2716214" y="1066800"/>
                  <a:pt x="2716214" y="1066800"/>
                  <a:pt x="2716214" y="1066800"/>
                </a:cubicBezTo>
                <a:cubicBezTo>
                  <a:pt x="2588149" y="1066800"/>
                  <a:pt x="2588149" y="1066800"/>
                  <a:pt x="2588149" y="1066800"/>
                </a:cubicBezTo>
                <a:cubicBezTo>
                  <a:pt x="2588149" y="633557"/>
                  <a:pt x="2588149" y="633557"/>
                  <a:pt x="2588149" y="633557"/>
                </a:cubicBezTo>
                <a:cubicBezTo>
                  <a:pt x="2588149" y="606954"/>
                  <a:pt x="2588149" y="580352"/>
                  <a:pt x="2584382" y="553749"/>
                </a:cubicBezTo>
                <a:cubicBezTo>
                  <a:pt x="2580616" y="527146"/>
                  <a:pt x="2573082" y="504344"/>
                  <a:pt x="2561782" y="485342"/>
                </a:cubicBezTo>
                <a:cubicBezTo>
                  <a:pt x="2550482" y="466340"/>
                  <a:pt x="2535416" y="451139"/>
                  <a:pt x="2512816" y="439738"/>
                </a:cubicBezTo>
                <a:cubicBezTo>
                  <a:pt x="2493983" y="428336"/>
                  <a:pt x="2463850" y="420736"/>
                  <a:pt x="2429951" y="420736"/>
                </a:cubicBezTo>
                <a:cubicBezTo>
                  <a:pt x="2369685" y="420736"/>
                  <a:pt x="2320719" y="443538"/>
                  <a:pt x="2286820" y="481542"/>
                </a:cubicBezTo>
                <a:cubicBezTo>
                  <a:pt x="2252919" y="523346"/>
                  <a:pt x="2234087" y="584152"/>
                  <a:pt x="2234087" y="663960"/>
                </a:cubicBezTo>
                <a:cubicBezTo>
                  <a:pt x="2234087" y="1066800"/>
                  <a:pt x="2234087" y="1066800"/>
                  <a:pt x="2234087" y="1066800"/>
                </a:cubicBezTo>
                <a:cubicBezTo>
                  <a:pt x="2109789" y="1066800"/>
                  <a:pt x="2109789" y="1066800"/>
                  <a:pt x="2109789" y="1066800"/>
                </a:cubicBezTo>
                <a:cubicBezTo>
                  <a:pt x="2109789" y="325726"/>
                  <a:pt x="2109789" y="325726"/>
                  <a:pt x="2109789" y="325726"/>
                </a:cubicBezTo>
                <a:cubicBezTo>
                  <a:pt x="2200187" y="325726"/>
                  <a:pt x="2200187" y="325726"/>
                  <a:pt x="2200187" y="325726"/>
                </a:cubicBezTo>
                <a:lnTo>
                  <a:pt x="2234087" y="435937"/>
                </a:lnTo>
                <a:cubicBezTo>
                  <a:pt x="2256686" y="401734"/>
                  <a:pt x="2283053" y="375131"/>
                  <a:pt x="2320719" y="348529"/>
                </a:cubicBezTo>
                <a:cubicBezTo>
                  <a:pt x="2358385" y="325726"/>
                  <a:pt x="2411118" y="314325"/>
                  <a:pt x="2471383" y="314325"/>
                </a:cubicBezTo>
                <a:close/>
                <a:moveTo>
                  <a:pt x="1208421" y="314325"/>
                </a:moveTo>
                <a:cubicBezTo>
                  <a:pt x="1264901" y="314325"/>
                  <a:pt x="1310085" y="325726"/>
                  <a:pt x="1343972" y="348529"/>
                </a:cubicBezTo>
                <a:cubicBezTo>
                  <a:pt x="1377860" y="371331"/>
                  <a:pt x="1404217" y="401734"/>
                  <a:pt x="1419278" y="443538"/>
                </a:cubicBezTo>
                <a:cubicBezTo>
                  <a:pt x="1449400" y="397933"/>
                  <a:pt x="1487054" y="363730"/>
                  <a:pt x="1528471" y="344728"/>
                </a:cubicBezTo>
                <a:cubicBezTo>
                  <a:pt x="1569890" y="321926"/>
                  <a:pt x="1615074" y="314325"/>
                  <a:pt x="1667788" y="314325"/>
                </a:cubicBezTo>
                <a:cubicBezTo>
                  <a:pt x="1709206" y="314325"/>
                  <a:pt x="1746859" y="321926"/>
                  <a:pt x="1776981" y="333327"/>
                </a:cubicBezTo>
                <a:cubicBezTo>
                  <a:pt x="1807104" y="348529"/>
                  <a:pt x="1829695" y="367530"/>
                  <a:pt x="1848522" y="394133"/>
                </a:cubicBezTo>
                <a:cubicBezTo>
                  <a:pt x="1867349" y="416935"/>
                  <a:pt x="1882410" y="447338"/>
                  <a:pt x="1889941" y="481542"/>
                </a:cubicBezTo>
                <a:cubicBezTo>
                  <a:pt x="1901237" y="515745"/>
                  <a:pt x="1905002" y="553749"/>
                  <a:pt x="1905002" y="595553"/>
                </a:cubicBezTo>
                <a:cubicBezTo>
                  <a:pt x="1905002" y="1066800"/>
                  <a:pt x="1905002" y="1066800"/>
                  <a:pt x="1905002" y="1066800"/>
                </a:cubicBezTo>
                <a:cubicBezTo>
                  <a:pt x="1780747" y="1066800"/>
                  <a:pt x="1780747" y="1066800"/>
                  <a:pt x="1780747" y="1066800"/>
                </a:cubicBezTo>
                <a:cubicBezTo>
                  <a:pt x="1780747" y="633557"/>
                  <a:pt x="1780747" y="633557"/>
                  <a:pt x="1780747" y="633557"/>
                </a:cubicBezTo>
                <a:cubicBezTo>
                  <a:pt x="1780747" y="606954"/>
                  <a:pt x="1776981" y="580352"/>
                  <a:pt x="1773216" y="553749"/>
                </a:cubicBezTo>
                <a:cubicBezTo>
                  <a:pt x="1769451" y="527146"/>
                  <a:pt x="1765686" y="504344"/>
                  <a:pt x="1750624" y="485342"/>
                </a:cubicBezTo>
                <a:cubicBezTo>
                  <a:pt x="1739328" y="466340"/>
                  <a:pt x="1724267" y="451139"/>
                  <a:pt x="1705441" y="439738"/>
                </a:cubicBezTo>
                <a:cubicBezTo>
                  <a:pt x="1686614" y="428336"/>
                  <a:pt x="1656492" y="420736"/>
                  <a:pt x="1622604" y="420736"/>
                </a:cubicBezTo>
                <a:cubicBezTo>
                  <a:pt x="1569890" y="420736"/>
                  <a:pt x="1528471" y="443538"/>
                  <a:pt x="1494584" y="481542"/>
                </a:cubicBezTo>
                <a:cubicBezTo>
                  <a:pt x="1464462" y="523346"/>
                  <a:pt x="1445635" y="584152"/>
                  <a:pt x="1445635" y="663960"/>
                </a:cubicBezTo>
                <a:cubicBezTo>
                  <a:pt x="1445635" y="1066800"/>
                  <a:pt x="1445635" y="1066800"/>
                  <a:pt x="1445635" y="1066800"/>
                </a:cubicBezTo>
                <a:cubicBezTo>
                  <a:pt x="1321380" y="1066800"/>
                  <a:pt x="1321380" y="1066800"/>
                  <a:pt x="1321380" y="1066800"/>
                </a:cubicBezTo>
                <a:cubicBezTo>
                  <a:pt x="1321380" y="633557"/>
                  <a:pt x="1321380" y="633557"/>
                  <a:pt x="1321380" y="633557"/>
                </a:cubicBezTo>
                <a:cubicBezTo>
                  <a:pt x="1321380" y="606954"/>
                  <a:pt x="1321380" y="580352"/>
                  <a:pt x="1317615" y="553749"/>
                </a:cubicBezTo>
                <a:cubicBezTo>
                  <a:pt x="1313850" y="527146"/>
                  <a:pt x="1306319" y="504344"/>
                  <a:pt x="1295023" y="485342"/>
                </a:cubicBezTo>
                <a:cubicBezTo>
                  <a:pt x="1283727" y="466340"/>
                  <a:pt x="1268667" y="451139"/>
                  <a:pt x="1246074" y="439738"/>
                </a:cubicBezTo>
                <a:cubicBezTo>
                  <a:pt x="1227248" y="428336"/>
                  <a:pt x="1197126" y="420736"/>
                  <a:pt x="1167003" y="420736"/>
                </a:cubicBezTo>
                <a:cubicBezTo>
                  <a:pt x="1110524" y="420736"/>
                  <a:pt x="1069106" y="443538"/>
                  <a:pt x="1035218" y="481542"/>
                </a:cubicBezTo>
                <a:cubicBezTo>
                  <a:pt x="1005095" y="523346"/>
                  <a:pt x="986269" y="584152"/>
                  <a:pt x="986269" y="663960"/>
                </a:cubicBezTo>
                <a:cubicBezTo>
                  <a:pt x="986269" y="1066800"/>
                  <a:pt x="986269" y="1066800"/>
                  <a:pt x="986269" y="1066800"/>
                </a:cubicBezTo>
                <a:cubicBezTo>
                  <a:pt x="862014" y="1066800"/>
                  <a:pt x="862014" y="1066800"/>
                  <a:pt x="862014" y="1066800"/>
                </a:cubicBezTo>
                <a:cubicBezTo>
                  <a:pt x="862014" y="325726"/>
                  <a:pt x="862014" y="325726"/>
                  <a:pt x="862014" y="325726"/>
                </a:cubicBezTo>
                <a:lnTo>
                  <a:pt x="956147" y="325726"/>
                </a:lnTo>
                <a:cubicBezTo>
                  <a:pt x="986269" y="435937"/>
                  <a:pt x="986269" y="435937"/>
                  <a:pt x="986269" y="435937"/>
                </a:cubicBezTo>
                <a:cubicBezTo>
                  <a:pt x="1008861" y="401734"/>
                  <a:pt x="1035218" y="375131"/>
                  <a:pt x="1072871" y="348529"/>
                </a:cubicBezTo>
                <a:cubicBezTo>
                  <a:pt x="1106758" y="325726"/>
                  <a:pt x="1151942" y="314325"/>
                  <a:pt x="1208421" y="314325"/>
                </a:cubicBezTo>
                <a:close/>
                <a:moveTo>
                  <a:pt x="349752" y="314325"/>
                </a:moveTo>
                <a:cubicBezTo>
                  <a:pt x="394881" y="314325"/>
                  <a:pt x="436249" y="321926"/>
                  <a:pt x="477618" y="337129"/>
                </a:cubicBezTo>
                <a:cubicBezTo>
                  <a:pt x="518986" y="352331"/>
                  <a:pt x="556594" y="375135"/>
                  <a:pt x="590441" y="405540"/>
                </a:cubicBezTo>
                <a:cubicBezTo>
                  <a:pt x="624288" y="435945"/>
                  <a:pt x="650613" y="477752"/>
                  <a:pt x="673179" y="527160"/>
                </a:cubicBezTo>
                <a:cubicBezTo>
                  <a:pt x="691982" y="572767"/>
                  <a:pt x="703264" y="633577"/>
                  <a:pt x="703264" y="698187"/>
                </a:cubicBezTo>
                <a:cubicBezTo>
                  <a:pt x="703264" y="766598"/>
                  <a:pt x="691982" y="823608"/>
                  <a:pt x="673179" y="873016"/>
                </a:cubicBezTo>
                <a:cubicBezTo>
                  <a:pt x="650613" y="922424"/>
                  <a:pt x="624288" y="960430"/>
                  <a:pt x="590441" y="990835"/>
                </a:cubicBezTo>
                <a:cubicBezTo>
                  <a:pt x="556594" y="1025040"/>
                  <a:pt x="518986" y="1047844"/>
                  <a:pt x="477618" y="1063046"/>
                </a:cubicBezTo>
                <a:cubicBezTo>
                  <a:pt x="436249" y="1078249"/>
                  <a:pt x="394881" y="1085850"/>
                  <a:pt x="349752" y="1085850"/>
                </a:cubicBezTo>
                <a:cubicBezTo>
                  <a:pt x="308384" y="1085850"/>
                  <a:pt x="267016" y="1078249"/>
                  <a:pt x="225646" y="1063046"/>
                </a:cubicBezTo>
                <a:cubicBezTo>
                  <a:pt x="184279" y="1047844"/>
                  <a:pt x="142909" y="1025040"/>
                  <a:pt x="112824" y="990835"/>
                </a:cubicBezTo>
                <a:cubicBezTo>
                  <a:pt x="78977" y="960430"/>
                  <a:pt x="48890" y="922424"/>
                  <a:pt x="30087" y="873016"/>
                </a:cubicBezTo>
                <a:cubicBezTo>
                  <a:pt x="7522" y="823608"/>
                  <a:pt x="0" y="766598"/>
                  <a:pt x="0" y="698187"/>
                </a:cubicBezTo>
                <a:cubicBezTo>
                  <a:pt x="0" y="633577"/>
                  <a:pt x="7522" y="572767"/>
                  <a:pt x="30087" y="527160"/>
                </a:cubicBezTo>
                <a:cubicBezTo>
                  <a:pt x="48890" y="477752"/>
                  <a:pt x="78977" y="435945"/>
                  <a:pt x="112824" y="405540"/>
                </a:cubicBezTo>
                <a:cubicBezTo>
                  <a:pt x="142909" y="375135"/>
                  <a:pt x="184279" y="352331"/>
                  <a:pt x="225646" y="337129"/>
                </a:cubicBezTo>
                <a:cubicBezTo>
                  <a:pt x="267016" y="321926"/>
                  <a:pt x="308384" y="314325"/>
                  <a:pt x="349752" y="314325"/>
                </a:cubicBezTo>
                <a:close/>
                <a:moveTo>
                  <a:pt x="5963349" y="311150"/>
                </a:moveTo>
                <a:cubicBezTo>
                  <a:pt x="6023615" y="311150"/>
                  <a:pt x="6076348" y="326340"/>
                  <a:pt x="6129080" y="349126"/>
                </a:cubicBezTo>
                <a:cubicBezTo>
                  <a:pt x="6181813" y="371911"/>
                  <a:pt x="6215713" y="409886"/>
                  <a:pt x="6238312" y="463052"/>
                </a:cubicBezTo>
                <a:cubicBezTo>
                  <a:pt x="6121547" y="508623"/>
                  <a:pt x="6121547" y="508623"/>
                  <a:pt x="6121547" y="508623"/>
                </a:cubicBezTo>
                <a:cubicBezTo>
                  <a:pt x="6110247" y="478242"/>
                  <a:pt x="6087648" y="455457"/>
                  <a:pt x="6053748" y="440267"/>
                </a:cubicBezTo>
                <a:cubicBezTo>
                  <a:pt x="6023615" y="425077"/>
                  <a:pt x="5989716" y="417482"/>
                  <a:pt x="5955816" y="417482"/>
                </a:cubicBezTo>
                <a:cubicBezTo>
                  <a:pt x="5936983" y="417482"/>
                  <a:pt x="5918150" y="421279"/>
                  <a:pt x="5899317" y="425077"/>
                </a:cubicBezTo>
                <a:cubicBezTo>
                  <a:pt x="5884250" y="428874"/>
                  <a:pt x="5865417" y="436469"/>
                  <a:pt x="5854118" y="444064"/>
                </a:cubicBezTo>
                <a:cubicBezTo>
                  <a:pt x="5839051" y="451659"/>
                  <a:pt x="5827751" y="463052"/>
                  <a:pt x="5820218" y="474445"/>
                </a:cubicBezTo>
                <a:cubicBezTo>
                  <a:pt x="5812685" y="485837"/>
                  <a:pt x="5808918" y="501028"/>
                  <a:pt x="5808918" y="516218"/>
                </a:cubicBezTo>
                <a:cubicBezTo>
                  <a:pt x="5808918" y="546598"/>
                  <a:pt x="5820218" y="569383"/>
                  <a:pt x="5842818" y="584574"/>
                </a:cubicBezTo>
                <a:cubicBezTo>
                  <a:pt x="5865417" y="595966"/>
                  <a:pt x="5895550" y="607359"/>
                  <a:pt x="5929450" y="614954"/>
                </a:cubicBezTo>
                <a:cubicBezTo>
                  <a:pt x="5963349" y="626347"/>
                  <a:pt x="6001015" y="633942"/>
                  <a:pt x="6042448" y="637739"/>
                </a:cubicBezTo>
                <a:cubicBezTo>
                  <a:pt x="6080114" y="645334"/>
                  <a:pt x="6117781" y="656727"/>
                  <a:pt x="6151680" y="675715"/>
                </a:cubicBezTo>
                <a:cubicBezTo>
                  <a:pt x="6185580" y="690905"/>
                  <a:pt x="6215713" y="713690"/>
                  <a:pt x="6238312" y="740273"/>
                </a:cubicBezTo>
                <a:cubicBezTo>
                  <a:pt x="6260912" y="770654"/>
                  <a:pt x="6272212" y="812427"/>
                  <a:pt x="6272212" y="861795"/>
                </a:cubicBezTo>
                <a:cubicBezTo>
                  <a:pt x="6272212" y="899770"/>
                  <a:pt x="6264679" y="930151"/>
                  <a:pt x="6249612" y="956733"/>
                </a:cubicBezTo>
                <a:cubicBezTo>
                  <a:pt x="6230779" y="983316"/>
                  <a:pt x="6208179" y="1006102"/>
                  <a:pt x="6181813" y="1025089"/>
                </a:cubicBezTo>
                <a:cubicBezTo>
                  <a:pt x="6151680" y="1044077"/>
                  <a:pt x="6121547" y="1059267"/>
                  <a:pt x="6087648" y="1070660"/>
                </a:cubicBezTo>
                <a:cubicBezTo>
                  <a:pt x="6049981" y="1078255"/>
                  <a:pt x="6012315" y="1085850"/>
                  <a:pt x="5974649" y="1085850"/>
                </a:cubicBezTo>
                <a:cubicBezTo>
                  <a:pt x="5944516" y="1085850"/>
                  <a:pt x="5910617" y="1082053"/>
                  <a:pt x="5880484" y="1074458"/>
                </a:cubicBezTo>
                <a:cubicBezTo>
                  <a:pt x="5846584" y="1066862"/>
                  <a:pt x="5820218" y="1055470"/>
                  <a:pt x="5790085" y="1040280"/>
                </a:cubicBezTo>
                <a:cubicBezTo>
                  <a:pt x="5763719" y="1025089"/>
                  <a:pt x="5737352" y="1006102"/>
                  <a:pt x="5718519" y="983316"/>
                </a:cubicBezTo>
                <a:cubicBezTo>
                  <a:pt x="5695920" y="960531"/>
                  <a:pt x="5677087" y="930151"/>
                  <a:pt x="5665787" y="899770"/>
                </a:cubicBezTo>
                <a:cubicBezTo>
                  <a:pt x="5786318" y="854200"/>
                  <a:pt x="5786318" y="854200"/>
                  <a:pt x="5786318" y="854200"/>
                </a:cubicBezTo>
                <a:cubicBezTo>
                  <a:pt x="5793852" y="876985"/>
                  <a:pt x="5801385" y="895973"/>
                  <a:pt x="5812685" y="911163"/>
                </a:cubicBezTo>
                <a:cubicBezTo>
                  <a:pt x="5827751" y="926353"/>
                  <a:pt x="5842818" y="941543"/>
                  <a:pt x="5857884" y="949138"/>
                </a:cubicBezTo>
                <a:cubicBezTo>
                  <a:pt x="5876717" y="960531"/>
                  <a:pt x="5895550" y="968126"/>
                  <a:pt x="5914383" y="971924"/>
                </a:cubicBezTo>
                <a:cubicBezTo>
                  <a:pt x="5933216" y="975721"/>
                  <a:pt x="5955816" y="979519"/>
                  <a:pt x="5974649" y="979519"/>
                </a:cubicBezTo>
                <a:cubicBezTo>
                  <a:pt x="5997249" y="979519"/>
                  <a:pt x="6016082" y="975721"/>
                  <a:pt x="6038682" y="971924"/>
                </a:cubicBezTo>
                <a:cubicBezTo>
                  <a:pt x="6057515" y="964329"/>
                  <a:pt x="6076348" y="960531"/>
                  <a:pt x="6095181" y="949138"/>
                </a:cubicBezTo>
                <a:cubicBezTo>
                  <a:pt x="6110247" y="937746"/>
                  <a:pt x="6121547" y="926353"/>
                  <a:pt x="6132847" y="914960"/>
                </a:cubicBezTo>
                <a:cubicBezTo>
                  <a:pt x="6144147" y="899770"/>
                  <a:pt x="6147913" y="884580"/>
                  <a:pt x="6147913" y="869390"/>
                </a:cubicBezTo>
                <a:cubicBezTo>
                  <a:pt x="6147913" y="835212"/>
                  <a:pt x="6136614" y="808629"/>
                  <a:pt x="6114014" y="793439"/>
                </a:cubicBezTo>
                <a:cubicBezTo>
                  <a:pt x="6091414" y="774451"/>
                  <a:pt x="6061281" y="763058"/>
                  <a:pt x="6027382" y="751666"/>
                </a:cubicBezTo>
                <a:cubicBezTo>
                  <a:pt x="5993482" y="744071"/>
                  <a:pt x="5955816" y="736476"/>
                  <a:pt x="5914383" y="728881"/>
                </a:cubicBezTo>
                <a:cubicBezTo>
                  <a:pt x="5872951" y="721285"/>
                  <a:pt x="5839051" y="709893"/>
                  <a:pt x="5801385" y="694703"/>
                </a:cubicBezTo>
                <a:cubicBezTo>
                  <a:pt x="5767485" y="679512"/>
                  <a:pt x="5741119" y="660525"/>
                  <a:pt x="5714753" y="633942"/>
                </a:cubicBezTo>
                <a:cubicBezTo>
                  <a:pt x="5692153" y="607359"/>
                  <a:pt x="5680853" y="569383"/>
                  <a:pt x="5680853" y="520015"/>
                </a:cubicBezTo>
                <a:cubicBezTo>
                  <a:pt x="5680853" y="485837"/>
                  <a:pt x="5688386" y="455457"/>
                  <a:pt x="5707220" y="428874"/>
                </a:cubicBezTo>
                <a:cubicBezTo>
                  <a:pt x="5722286" y="406089"/>
                  <a:pt x="5744886" y="383304"/>
                  <a:pt x="5771252" y="364316"/>
                </a:cubicBezTo>
                <a:cubicBezTo>
                  <a:pt x="5797618" y="349126"/>
                  <a:pt x="5827751" y="333935"/>
                  <a:pt x="5861651" y="326340"/>
                </a:cubicBezTo>
                <a:cubicBezTo>
                  <a:pt x="5895550" y="318745"/>
                  <a:pt x="5929450" y="311150"/>
                  <a:pt x="5963349" y="311150"/>
                </a:cubicBezTo>
                <a:close/>
                <a:moveTo>
                  <a:pt x="3839086" y="68263"/>
                </a:moveTo>
                <a:cubicBezTo>
                  <a:pt x="3963577" y="68263"/>
                  <a:pt x="3963577" y="68263"/>
                  <a:pt x="3963577" y="68263"/>
                </a:cubicBezTo>
                <a:cubicBezTo>
                  <a:pt x="3963577" y="785891"/>
                  <a:pt x="3963577" y="785891"/>
                  <a:pt x="3963577" y="785891"/>
                </a:cubicBezTo>
                <a:cubicBezTo>
                  <a:pt x="3963577" y="812469"/>
                  <a:pt x="3963577" y="850439"/>
                  <a:pt x="3963577" y="896003"/>
                </a:cubicBezTo>
                <a:cubicBezTo>
                  <a:pt x="3967350" y="945363"/>
                  <a:pt x="3974894" y="1002318"/>
                  <a:pt x="3986212" y="1066866"/>
                </a:cubicBezTo>
                <a:cubicBezTo>
                  <a:pt x="3869266" y="1066866"/>
                  <a:pt x="3869266" y="1066866"/>
                  <a:pt x="3869266" y="1066866"/>
                </a:cubicBezTo>
                <a:cubicBezTo>
                  <a:pt x="3839086" y="952957"/>
                  <a:pt x="3839086" y="952957"/>
                  <a:pt x="3839086" y="952957"/>
                </a:cubicBezTo>
                <a:cubicBezTo>
                  <a:pt x="3816452" y="994724"/>
                  <a:pt x="3782500" y="1025100"/>
                  <a:pt x="3744775" y="1047881"/>
                </a:cubicBezTo>
                <a:cubicBezTo>
                  <a:pt x="3707051" y="1074460"/>
                  <a:pt x="3658009" y="1085851"/>
                  <a:pt x="3597650" y="1085851"/>
                </a:cubicBezTo>
                <a:cubicBezTo>
                  <a:pt x="3556153" y="1085851"/>
                  <a:pt x="3518428" y="1074460"/>
                  <a:pt x="3476932" y="1059272"/>
                </a:cubicBezTo>
                <a:cubicBezTo>
                  <a:pt x="3439207" y="1040288"/>
                  <a:pt x="3405255" y="1017506"/>
                  <a:pt x="3378848" y="983333"/>
                </a:cubicBezTo>
                <a:cubicBezTo>
                  <a:pt x="3348668" y="949160"/>
                  <a:pt x="3326034" y="911191"/>
                  <a:pt x="3307171" y="861830"/>
                </a:cubicBezTo>
                <a:cubicBezTo>
                  <a:pt x="3292082" y="816266"/>
                  <a:pt x="3284537" y="759312"/>
                  <a:pt x="3284537" y="698560"/>
                </a:cubicBezTo>
                <a:cubicBezTo>
                  <a:pt x="3284537" y="637809"/>
                  <a:pt x="3292082" y="584651"/>
                  <a:pt x="3307171" y="535290"/>
                </a:cubicBezTo>
                <a:cubicBezTo>
                  <a:pt x="3326034" y="489727"/>
                  <a:pt x="3348668" y="447960"/>
                  <a:pt x="3378848" y="417584"/>
                </a:cubicBezTo>
                <a:cubicBezTo>
                  <a:pt x="3405255" y="383412"/>
                  <a:pt x="3439207" y="356833"/>
                  <a:pt x="3476932" y="341645"/>
                </a:cubicBezTo>
                <a:cubicBezTo>
                  <a:pt x="3518428" y="322660"/>
                  <a:pt x="3556153" y="315066"/>
                  <a:pt x="3597650" y="315066"/>
                </a:cubicBezTo>
                <a:cubicBezTo>
                  <a:pt x="3658009" y="315066"/>
                  <a:pt x="3707051" y="326457"/>
                  <a:pt x="3744775" y="349239"/>
                </a:cubicBezTo>
                <a:cubicBezTo>
                  <a:pt x="3782500" y="372021"/>
                  <a:pt x="3816452" y="402397"/>
                  <a:pt x="3839086" y="444163"/>
                </a:cubicBezTo>
                <a:cubicBezTo>
                  <a:pt x="3839086" y="68263"/>
                  <a:pt x="3839086" y="68263"/>
                  <a:pt x="3839086" y="68263"/>
                </a:cubicBezTo>
                <a:close/>
                <a:moveTo>
                  <a:pt x="3047719" y="0"/>
                </a:moveTo>
                <a:cubicBezTo>
                  <a:pt x="3070411" y="0"/>
                  <a:pt x="3093103" y="7593"/>
                  <a:pt x="3112013" y="26575"/>
                </a:cubicBezTo>
                <a:cubicBezTo>
                  <a:pt x="3130923" y="45557"/>
                  <a:pt x="3138487" y="64539"/>
                  <a:pt x="3138487" y="91114"/>
                </a:cubicBezTo>
                <a:cubicBezTo>
                  <a:pt x="3138487" y="117690"/>
                  <a:pt x="3130923" y="140468"/>
                  <a:pt x="3112013" y="159450"/>
                </a:cubicBezTo>
                <a:cubicBezTo>
                  <a:pt x="3093103" y="178433"/>
                  <a:pt x="3070411" y="186025"/>
                  <a:pt x="3047719" y="186025"/>
                </a:cubicBezTo>
                <a:cubicBezTo>
                  <a:pt x="3021245" y="186025"/>
                  <a:pt x="2998553" y="178433"/>
                  <a:pt x="2979643" y="159450"/>
                </a:cubicBezTo>
                <a:cubicBezTo>
                  <a:pt x="2964515" y="140468"/>
                  <a:pt x="2953169" y="117690"/>
                  <a:pt x="2953169" y="91114"/>
                </a:cubicBezTo>
                <a:cubicBezTo>
                  <a:pt x="2953169" y="64539"/>
                  <a:pt x="2964515" y="45557"/>
                  <a:pt x="2979643" y="26575"/>
                </a:cubicBezTo>
                <a:cubicBezTo>
                  <a:pt x="2998553" y="7593"/>
                  <a:pt x="3021245" y="0"/>
                  <a:pt x="3047719" y="0"/>
                </a:cubicBezTo>
                <a:close/>
              </a:path>
            </a:pathLst>
          </a:custGeom>
          <a:solidFill>
            <a:srgbClr val="4600B4"/>
          </a:solidFill>
        </p:spPr>
        <p:txBody>
          <a:bodyPr wrap="square">
            <a:noAutofit/>
          </a:bodyPr>
          <a:lstStyle>
            <a:lvl1pPr marL="0" indent="0" algn="l" defTabSz="914400" rtl="0" eaLnBrk="1" latinLnBrk="0" hangingPunct="1">
              <a:lnSpc>
                <a:spcPct val="100000"/>
              </a:lnSpc>
              <a:spcBef>
                <a:spcPts val="300"/>
              </a:spcBef>
              <a:spcAft>
                <a:spcPts val="0"/>
              </a:spcAft>
              <a:buFont typeface="Arial" panose="020B0604020202020204" pitchFamily="34" charset="0"/>
              <a:buNone/>
              <a:defRPr sz="100" kern="1200">
                <a:no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a:lstStyle>
          <a:p>
            <a:r>
              <a:rPr lang="en-US" dirty="0"/>
              <a:t>.</a:t>
            </a:r>
          </a:p>
        </p:txBody>
      </p:sp>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648BA41D-F5A0-4B64-BC4D-5C72C974E632}"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88171359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ver. Vibrant Mint / Purple (T)*">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rgbClr val="4600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29" name="Rectangle 28">
            <a:extLst>
              <a:ext uri="{FF2B5EF4-FFF2-40B4-BE49-F238E27FC236}">
                <a16:creationId xmlns:a16="http://schemas.microsoft.com/office/drawing/2014/main" id="{CE98DD7E-1B15-4B13-8945-B02DF6587DF0}"/>
              </a:ext>
            </a:extLst>
          </p:cNvPr>
          <p:cNvSpPr/>
          <p:nvPr userDrawn="1"/>
        </p:nvSpPr>
        <p:spPr>
          <a:xfrm>
            <a:off x="0" y="0"/>
            <a:ext cx="12192000" cy="1800225"/>
          </a:xfrm>
          <a:prstGeom prst="rect">
            <a:avLst/>
          </a:prstGeom>
          <a:solidFill>
            <a:srgbClr val="6D5AC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0" name="Rectangle 29">
            <a:extLst>
              <a:ext uri="{FF2B5EF4-FFF2-40B4-BE49-F238E27FC236}">
                <a16:creationId xmlns:a16="http://schemas.microsoft.com/office/drawing/2014/main" id="{2264EB58-E9E7-44DB-9C5B-39E778108A1C}"/>
              </a:ext>
            </a:extLst>
          </p:cNvPr>
          <p:cNvSpPr/>
          <p:nvPr userDrawn="1"/>
        </p:nvSpPr>
        <p:spPr>
          <a:xfrm>
            <a:off x="-1" y="0"/>
            <a:ext cx="11113200" cy="2878415"/>
          </a:xfrm>
          <a:prstGeom prst="rect">
            <a:avLst/>
          </a:prstGeom>
          <a:solidFill>
            <a:srgbClr val="7C7BC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1" name="Rectangle 30">
            <a:extLst>
              <a:ext uri="{FF2B5EF4-FFF2-40B4-BE49-F238E27FC236}">
                <a16:creationId xmlns:a16="http://schemas.microsoft.com/office/drawing/2014/main" id="{2B7C342F-7C8B-4B09-9300-CB3CFCE9F340}"/>
              </a:ext>
            </a:extLst>
          </p:cNvPr>
          <p:cNvSpPr/>
          <p:nvPr userDrawn="1"/>
        </p:nvSpPr>
        <p:spPr>
          <a:xfrm>
            <a:off x="1" y="1"/>
            <a:ext cx="10033200" cy="3958191"/>
          </a:xfrm>
          <a:prstGeom prst="rect">
            <a:avLst/>
          </a:prstGeom>
          <a:solidFill>
            <a:srgbClr val="9FBAD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7" name="Rectangle 16">
            <a:extLst>
              <a:ext uri="{FF2B5EF4-FFF2-40B4-BE49-F238E27FC236}">
                <a16:creationId xmlns:a16="http://schemas.microsoft.com/office/drawing/2014/main" id="{7BB9D43D-AF19-4B16-BB4A-1F4416A54CC9}"/>
              </a:ext>
            </a:extLst>
          </p:cNvPr>
          <p:cNvSpPr/>
          <p:nvPr userDrawn="1"/>
        </p:nvSpPr>
        <p:spPr>
          <a:xfrm>
            <a:off x="0" y="-1587"/>
            <a:ext cx="8953200" cy="5058000"/>
          </a:xfrm>
          <a:prstGeom prst="rect">
            <a:avLst/>
          </a:prstGeom>
          <a:solidFill>
            <a:srgbClr val="BEFFE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59999" y="720000"/>
            <a:ext cx="7887064" cy="3616912"/>
          </a:xfrm>
        </p:spPr>
        <p:txBody>
          <a:bodyPr anchor="t" anchorCtr="0"/>
          <a:lstStyle>
            <a:lvl1pPr algn="l">
              <a:defRPr sz="6000">
                <a:solidFill>
                  <a:srgbClr val="4600B4"/>
                </a:solidFill>
              </a:defRPr>
            </a:lvl1pPr>
          </a:lstStyle>
          <a:p>
            <a:r>
              <a:rPr lang="en-US" dirty="0"/>
              <a:t>Click to add title</a:t>
            </a:r>
          </a:p>
        </p:txBody>
      </p:sp>
      <p:sp>
        <p:nvSpPr>
          <p:cNvPr id="3" name="Subtitle 2"/>
          <p:cNvSpPr>
            <a:spLocks noGrp="1"/>
          </p:cNvSpPr>
          <p:nvPr>
            <p:ph type="subTitle" idx="1" hasCustomPrompt="1"/>
          </p:nvPr>
        </p:nvSpPr>
        <p:spPr>
          <a:xfrm>
            <a:off x="358776" y="4356000"/>
            <a:ext cx="7887064" cy="360000"/>
          </a:xfrm>
        </p:spPr>
        <p:txBody>
          <a:bodyPr anchor="b" anchorCtr="0"/>
          <a:lstStyle>
            <a:lvl1pPr marL="0" indent="0" algn="l">
              <a:spcBef>
                <a:spcPts val="0"/>
              </a:spcBef>
              <a:buFont typeface="Arial" panose="020B0604020202020204" pitchFamily="34" charset="0"/>
              <a:buChar char="​"/>
              <a:defRPr sz="2000" b="0">
                <a:solidFill>
                  <a:srgbClr val="4600B4"/>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bwMode="white">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FFFFFF"/>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bwMode="white">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FFFFFF"/>
              </a:solidFill>
              <a:latin typeface="+mj-lt"/>
            </a:endParaRPr>
          </a:p>
        </p:txBody>
      </p:sp>
      <p:pic>
        <p:nvPicPr>
          <p:cNvPr id="44" name="Logo">
            <a:extLst>
              <a:ext uri="{FF2B5EF4-FFF2-40B4-BE49-F238E27FC236}">
                <a16:creationId xmlns:a16="http://schemas.microsoft.com/office/drawing/2014/main" id="{7AED0C0C-13F9-4266-89DA-2D5E5DB44B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BA718B0D-B3FE-49A8-A518-1E1781BE3D07}"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grpSp>
        <p:nvGrpSpPr>
          <p:cNvPr id="16" name="Templafy logo">
            <a:extLst>
              <a:ext uri="{FF2B5EF4-FFF2-40B4-BE49-F238E27FC236}">
                <a16:creationId xmlns:a16="http://schemas.microsoft.com/office/drawing/2014/main" id="{2FE874C8-518A-49B0-841D-316DD1A7CE67}"/>
              </a:ext>
            </a:extLst>
          </p:cNvPr>
          <p:cNvGrpSpPr/>
          <p:nvPr userDrawn="1"/>
        </p:nvGrpSpPr>
        <p:grpSpPr>
          <a:xfrm>
            <a:off x="10519464" y="6369872"/>
            <a:ext cx="1313884" cy="153729"/>
            <a:chOff x="361949" y="4413316"/>
            <a:chExt cx="11635786" cy="1361424"/>
          </a:xfrm>
          <a:solidFill>
            <a:schemeClr val="bg1"/>
          </a:solidFill>
        </p:grpSpPr>
        <p:grpSp>
          <p:nvGrpSpPr>
            <p:cNvPr id="18" name="Group 17">
              <a:extLst>
                <a:ext uri="{FF2B5EF4-FFF2-40B4-BE49-F238E27FC236}">
                  <a16:creationId xmlns:a16="http://schemas.microsoft.com/office/drawing/2014/main" id="{3F5E9E17-5BEA-4465-96EC-2BCE07D0A41D}"/>
                </a:ext>
              </a:extLst>
            </p:cNvPr>
            <p:cNvGrpSpPr/>
            <p:nvPr/>
          </p:nvGrpSpPr>
          <p:grpSpPr>
            <a:xfrm>
              <a:off x="361949" y="4413316"/>
              <a:ext cx="4976878" cy="1361424"/>
              <a:chOff x="6237288" y="-3367088"/>
              <a:chExt cx="6134100" cy="1677988"/>
            </a:xfrm>
            <a:grpFill/>
          </p:grpSpPr>
          <p:sp>
            <p:nvSpPr>
              <p:cNvPr id="39" name="Freeform 5">
                <a:extLst>
                  <a:ext uri="{FF2B5EF4-FFF2-40B4-BE49-F238E27FC236}">
                    <a16:creationId xmlns:a16="http://schemas.microsoft.com/office/drawing/2014/main" id="{0D9367C9-5873-4C46-BE46-07415961BF09}"/>
                  </a:ext>
                </a:extLst>
              </p:cNvPr>
              <p:cNvSpPr>
                <a:spLocks noEditPoints="1"/>
              </p:cNvSpPr>
              <p:nvPr/>
            </p:nvSpPr>
            <p:spPr bwMode="auto">
              <a:xfrm>
                <a:off x="11722100" y="-3367088"/>
                <a:ext cx="649288" cy="660400"/>
              </a:xfrm>
              <a:custGeom>
                <a:avLst/>
                <a:gdLst>
                  <a:gd name="T0" fmla="*/ 260 w 419"/>
                  <a:gd name="T1" fmla="*/ 150 h 425"/>
                  <a:gd name="T2" fmla="*/ 230 w 419"/>
                  <a:gd name="T3" fmla="*/ 150 h 425"/>
                  <a:gd name="T4" fmla="*/ 230 w 419"/>
                  <a:gd name="T5" fmla="*/ 295 h 425"/>
                  <a:gd name="T6" fmla="*/ 206 w 419"/>
                  <a:gd name="T7" fmla="*/ 319 h 425"/>
                  <a:gd name="T8" fmla="*/ 182 w 419"/>
                  <a:gd name="T9" fmla="*/ 295 h 425"/>
                  <a:gd name="T10" fmla="*/ 182 w 419"/>
                  <a:gd name="T11" fmla="*/ 150 h 425"/>
                  <a:gd name="T12" fmla="*/ 149 w 419"/>
                  <a:gd name="T13" fmla="*/ 150 h 425"/>
                  <a:gd name="T14" fmla="*/ 128 w 419"/>
                  <a:gd name="T15" fmla="*/ 130 h 425"/>
                  <a:gd name="T16" fmla="*/ 149 w 419"/>
                  <a:gd name="T17" fmla="*/ 109 h 425"/>
                  <a:gd name="T18" fmla="*/ 260 w 419"/>
                  <a:gd name="T19" fmla="*/ 109 h 425"/>
                  <a:gd name="T20" fmla="*/ 280 w 419"/>
                  <a:gd name="T21" fmla="*/ 130 h 425"/>
                  <a:gd name="T22" fmla="*/ 260 w 419"/>
                  <a:gd name="T23" fmla="*/ 150 h 425"/>
                  <a:gd name="T24" fmla="*/ 281 w 419"/>
                  <a:gd name="T25" fmla="*/ 0 h 425"/>
                  <a:gd name="T26" fmla="*/ 143 w 419"/>
                  <a:gd name="T27" fmla="*/ 0 h 425"/>
                  <a:gd name="T28" fmla="*/ 138 w 419"/>
                  <a:gd name="T29" fmla="*/ 0 h 425"/>
                  <a:gd name="T30" fmla="*/ 0 w 419"/>
                  <a:gd name="T31" fmla="*/ 138 h 425"/>
                  <a:gd name="T32" fmla="*/ 0 w 419"/>
                  <a:gd name="T33" fmla="*/ 227 h 425"/>
                  <a:gd name="T34" fmla="*/ 0 w 419"/>
                  <a:gd name="T35" fmla="*/ 287 h 425"/>
                  <a:gd name="T36" fmla="*/ 0 w 419"/>
                  <a:gd name="T37" fmla="*/ 425 h 425"/>
                  <a:gd name="T38" fmla="*/ 138 w 419"/>
                  <a:gd name="T39" fmla="*/ 425 h 425"/>
                  <a:gd name="T40" fmla="*/ 276 w 419"/>
                  <a:gd name="T41" fmla="*/ 425 h 425"/>
                  <a:gd name="T42" fmla="*/ 281 w 419"/>
                  <a:gd name="T43" fmla="*/ 425 h 425"/>
                  <a:gd name="T44" fmla="*/ 419 w 419"/>
                  <a:gd name="T45" fmla="*/ 287 h 425"/>
                  <a:gd name="T46" fmla="*/ 419 w 419"/>
                  <a:gd name="T47" fmla="*/ 198 h 425"/>
                  <a:gd name="T48" fmla="*/ 419 w 419"/>
                  <a:gd name="T49" fmla="*/ 138 h 425"/>
                  <a:gd name="T50" fmla="*/ 419 w 419"/>
                  <a:gd name="T51" fmla="*/ 0 h 425"/>
                  <a:gd name="T52" fmla="*/ 281 w 419"/>
                  <a:gd name="T5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425">
                    <a:moveTo>
                      <a:pt x="260" y="150"/>
                    </a:moveTo>
                    <a:cubicBezTo>
                      <a:pt x="230" y="150"/>
                      <a:pt x="230" y="150"/>
                      <a:pt x="230" y="150"/>
                    </a:cubicBezTo>
                    <a:cubicBezTo>
                      <a:pt x="230" y="295"/>
                      <a:pt x="230" y="295"/>
                      <a:pt x="230" y="295"/>
                    </a:cubicBezTo>
                    <a:cubicBezTo>
                      <a:pt x="230" y="308"/>
                      <a:pt x="219" y="319"/>
                      <a:pt x="206" y="319"/>
                    </a:cubicBezTo>
                    <a:cubicBezTo>
                      <a:pt x="193" y="319"/>
                      <a:pt x="182" y="308"/>
                      <a:pt x="182" y="295"/>
                    </a:cubicBezTo>
                    <a:cubicBezTo>
                      <a:pt x="182" y="150"/>
                      <a:pt x="182" y="150"/>
                      <a:pt x="182" y="150"/>
                    </a:cubicBezTo>
                    <a:cubicBezTo>
                      <a:pt x="149" y="150"/>
                      <a:pt x="149" y="150"/>
                      <a:pt x="149" y="150"/>
                    </a:cubicBezTo>
                    <a:cubicBezTo>
                      <a:pt x="137" y="150"/>
                      <a:pt x="128" y="141"/>
                      <a:pt x="128" y="130"/>
                    </a:cubicBezTo>
                    <a:cubicBezTo>
                      <a:pt x="128" y="118"/>
                      <a:pt x="137" y="109"/>
                      <a:pt x="149" y="109"/>
                    </a:cubicBezTo>
                    <a:cubicBezTo>
                      <a:pt x="260" y="109"/>
                      <a:pt x="260" y="109"/>
                      <a:pt x="260" y="109"/>
                    </a:cubicBezTo>
                    <a:cubicBezTo>
                      <a:pt x="271" y="109"/>
                      <a:pt x="280" y="118"/>
                      <a:pt x="280" y="130"/>
                    </a:cubicBezTo>
                    <a:cubicBezTo>
                      <a:pt x="280" y="141"/>
                      <a:pt x="271" y="150"/>
                      <a:pt x="260" y="150"/>
                    </a:cubicBezTo>
                    <a:close/>
                    <a:moveTo>
                      <a:pt x="281" y="0"/>
                    </a:moveTo>
                    <a:cubicBezTo>
                      <a:pt x="143" y="0"/>
                      <a:pt x="143" y="0"/>
                      <a:pt x="143" y="0"/>
                    </a:cubicBezTo>
                    <a:cubicBezTo>
                      <a:pt x="138" y="0"/>
                      <a:pt x="138" y="0"/>
                      <a:pt x="138" y="0"/>
                    </a:cubicBezTo>
                    <a:cubicBezTo>
                      <a:pt x="60" y="0"/>
                      <a:pt x="0" y="63"/>
                      <a:pt x="0" y="138"/>
                    </a:cubicBezTo>
                    <a:cubicBezTo>
                      <a:pt x="0" y="227"/>
                      <a:pt x="0" y="227"/>
                      <a:pt x="0" y="227"/>
                    </a:cubicBezTo>
                    <a:cubicBezTo>
                      <a:pt x="0" y="287"/>
                      <a:pt x="0" y="287"/>
                      <a:pt x="0" y="287"/>
                    </a:cubicBezTo>
                    <a:cubicBezTo>
                      <a:pt x="0" y="425"/>
                      <a:pt x="0" y="425"/>
                      <a:pt x="0" y="425"/>
                    </a:cubicBezTo>
                    <a:cubicBezTo>
                      <a:pt x="138" y="425"/>
                      <a:pt x="138" y="425"/>
                      <a:pt x="138" y="425"/>
                    </a:cubicBezTo>
                    <a:cubicBezTo>
                      <a:pt x="276" y="425"/>
                      <a:pt x="276" y="425"/>
                      <a:pt x="276" y="425"/>
                    </a:cubicBezTo>
                    <a:cubicBezTo>
                      <a:pt x="281" y="425"/>
                      <a:pt x="281" y="425"/>
                      <a:pt x="281" y="425"/>
                    </a:cubicBezTo>
                    <a:cubicBezTo>
                      <a:pt x="359" y="425"/>
                      <a:pt x="419" y="362"/>
                      <a:pt x="419" y="287"/>
                    </a:cubicBezTo>
                    <a:cubicBezTo>
                      <a:pt x="419" y="198"/>
                      <a:pt x="419" y="198"/>
                      <a:pt x="419" y="198"/>
                    </a:cubicBezTo>
                    <a:cubicBezTo>
                      <a:pt x="419" y="138"/>
                      <a:pt x="419" y="138"/>
                      <a:pt x="419" y="138"/>
                    </a:cubicBezTo>
                    <a:cubicBezTo>
                      <a:pt x="419" y="0"/>
                      <a:pt x="419" y="0"/>
                      <a:pt x="419" y="0"/>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D7E8B2A1-7B5E-4B23-B011-2DE0F4F3A72D}"/>
                  </a:ext>
                </a:extLst>
              </p:cNvPr>
              <p:cNvSpPr>
                <a:spLocks/>
              </p:cNvSpPr>
              <p:nvPr/>
            </p:nvSpPr>
            <p:spPr bwMode="auto">
              <a:xfrm>
                <a:off x="6237288" y="-2905125"/>
                <a:ext cx="684213" cy="944563"/>
              </a:xfrm>
              <a:custGeom>
                <a:avLst/>
                <a:gdLst>
                  <a:gd name="T0" fmla="*/ 293 w 441"/>
                  <a:gd name="T1" fmla="*/ 124 h 608"/>
                  <a:gd name="T2" fmla="*/ 293 w 441"/>
                  <a:gd name="T3" fmla="*/ 533 h 608"/>
                  <a:gd name="T4" fmla="*/ 274 w 441"/>
                  <a:gd name="T5" fmla="*/ 586 h 608"/>
                  <a:gd name="T6" fmla="*/ 222 w 441"/>
                  <a:gd name="T7" fmla="*/ 608 h 608"/>
                  <a:gd name="T8" fmla="*/ 170 w 441"/>
                  <a:gd name="T9" fmla="*/ 586 h 608"/>
                  <a:gd name="T10" fmla="*/ 150 w 441"/>
                  <a:gd name="T11" fmla="*/ 533 h 608"/>
                  <a:gd name="T12" fmla="*/ 150 w 441"/>
                  <a:gd name="T13" fmla="*/ 124 h 608"/>
                  <a:gd name="T14" fmla="*/ 69 w 441"/>
                  <a:gd name="T15" fmla="*/ 124 h 608"/>
                  <a:gd name="T16" fmla="*/ 20 w 441"/>
                  <a:gd name="T17" fmla="*/ 107 h 608"/>
                  <a:gd name="T18" fmla="*/ 0 w 441"/>
                  <a:gd name="T19" fmla="*/ 64 h 608"/>
                  <a:gd name="T20" fmla="*/ 20 w 441"/>
                  <a:gd name="T21" fmla="*/ 17 h 608"/>
                  <a:gd name="T22" fmla="*/ 69 w 441"/>
                  <a:gd name="T23" fmla="*/ 0 h 608"/>
                  <a:gd name="T24" fmla="*/ 372 w 441"/>
                  <a:gd name="T25" fmla="*/ 0 h 608"/>
                  <a:gd name="T26" fmla="*/ 422 w 441"/>
                  <a:gd name="T27" fmla="*/ 17 h 608"/>
                  <a:gd name="T28" fmla="*/ 441 w 441"/>
                  <a:gd name="T29" fmla="*/ 64 h 608"/>
                  <a:gd name="T30" fmla="*/ 422 w 441"/>
                  <a:gd name="T31" fmla="*/ 107 h 608"/>
                  <a:gd name="T32" fmla="*/ 372 w 441"/>
                  <a:gd name="T33" fmla="*/ 124 h 608"/>
                  <a:gd name="T34" fmla="*/ 293 w 441"/>
                  <a:gd name="T35" fmla="*/ 12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08">
                    <a:moveTo>
                      <a:pt x="293" y="124"/>
                    </a:moveTo>
                    <a:cubicBezTo>
                      <a:pt x="293" y="533"/>
                      <a:pt x="293" y="533"/>
                      <a:pt x="293" y="533"/>
                    </a:cubicBezTo>
                    <a:cubicBezTo>
                      <a:pt x="293" y="554"/>
                      <a:pt x="288" y="571"/>
                      <a:pt x="274" y="586"/>
                    </a:cubicBezTo>
                    <a:cubicBezTo>
                      <a:pt x="261" y="601"/>
                      <a:pt x="244" y="608"/>
                      <a:pt x="222" y="608"/>
                    </a:cubicBezTo>
                    <a:cubicBezTo>
                      <a:pt x="200" y="608"/>
                      <a:pt x="182" y="601"/>
                      <a:pt x="170" y="586"/>
                    </a:cubicBezTo>
                    <a:cubicBezTo>
                      <a:pt x="158" y="571"/>
                      <a:pt x="150" y="554"/>
                      <a:pt x="150" y="533"/>
                    </a:cubicBezTo>
                    <a:cubicBezTo>
                      <a:pt x="150" y="124"/>
                      <a:pt x="150" y="124"/>
                      <a:pt x="150" y="124"/>
                    </a:cubicBezTo>
                    <a:cubicBezTo>
                      <a:pt x="69" y="124"/>
                      <a:pt x="69" y="124"/>
                      <a:pt x="69" y="124"/>
                    </a:cubicBezTo>
                    <a:cubicBezTo>
                      <a:pt x="49" y="124"/>
                      <a:pt x="32" y="119"/>
                      <a:pt x="20" y="107"/>
                    </a:cubicBezTo>
                    <a:cubicBezTo>
                      <a:pt x="7" y="98"/>
                      <a:pt x="0" y="81"/>
                      <a:pt x="0" y="64"/>
                    </a:cubicBezTo>
                    <a:cubicBezTo>
                      <a:pt x="0" y="44"/>
                      <a:pt x="7" y="29"/>
                      <a:pt x="20" y="17"/>
                    </a:cubicBezTo>
                    <a:cubicBezTo>
                      <a:pt x="32" y="5"/>
                      <a:pt x="49" y="0"/>
                      <a:pt x="69" y="0"/>
                    </a:cubicBezTo>
                    <a:cubicBezTo>
                      <a:pt x="372" y="0"/>
                      <a:pt x="372" y="0"/>
                      <a:pt x="372" y="0"/>
                    </a:cubicBezTo>
                    <a:cubicBezTo>
                      <a:pt x="392" y="0"/>
                      <a:pt x="409" y="5"/>
                      <a:pt x="422" y="17"/>
                    </a:cubicBezTo>
                    <a:cubicBezTo>
                      <a:pt x="434" y="29"/>
                      <a:pt x="441" y="44"/>
                      <a:pt x="441" y="64"/>
                    </a:cubicBezTo>
                    <a:cubicBezTo>
                      <a:pt x="441" y="83"/>
                      <a:pt x="434" y="98"/>
                      <a:pt x="422" y="107"/>
                    </a:cubicBezTo>
                    <a:cubicBezTo>
                      <a:pt x="409" y="119"/>
                      <a:pt x="392" y="124"/>
                      <a:pt x="372" y="124"/>
                    </a:cubicBezTo>
                    <a:lnTo>
                      <a:pt x="293"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7038C275-3EEA-4C8A-B763-9468A2734D2D}"/>
                  </a:ext>
                </a:extLst>
              </p:cNvPr>
              <p:cNvSpPr>
                <a:spLocks noEditPoints="1"/>
              </p:cNvSpPr>
              <p:nvPr/>
            </p:nvSpPr>
            <p:spPr bwMode="auto">
              <a:xfrm>
                <a:off x="6796088" y="-2695575"/>
                <a:ext cx="684213" cy="735013"/>
              </a:xfrm>
              <a:custGeom>
                <a:avLst/>
                <a:gdLst>
                  <a:gd name="T0" fmla="*/ 315 w 441"/>
                  <a:gd name="T1" fmla="*/ 193 h 473"/>
                  <a:gd name="T2" fmla="*/ 226 w 441"/>
                  <a:gd name="T3" fmla="*/ 110 h 473"/>
                  <a:gd name="T4" fmla="*/ 138 w 441"/>
                  <a:gd name="T5" fmla="*/ 193 h 473"/>
                  <a:gd name="T6" fmla="*/ 315 w 441"/>
                  <a:gd name="T7" fmla="*/ 193 h 473"/>
                  <a:gd name="T8" fmla="*/ 143 w 441"/>
                  <a:gd name="T9" fmla="*/ 280 h 473"/>
                  <a:gd name="T10" fmla="*/ 182 w 441"/>
                  <a:gd name="T11" fmla="*/ 336 h 473"/>
                  <a:gd name="T12" fmla="*/ 243 w 441"/>
                  <a:gd name="T13" fmla="*/ 358 h 473"/>
                  <a:gd name="T14" fmla="*/ 318 w 441"/>
                  <a:gd name="T15" fmla="*/ 341 h 473"/>
                  <a:gd name="T16" fmla="*/ 354 w 441"/>
                  <a:gd name="T17" fmla="*/ 322 h 473"/>
                  <a:gd name="T18" fmla="*/ 378 w 441"/>
                  <a:gd name="T19" fmla="*/ 315 h 473"/>
                  <a:gd name="T20" fmla="*/ 405 w 441"/>
                  <a:gd name="T21" fmla="*/ 322 h 473"/>
                  <a:gd name="T22" fmla="*/ 427 w 441"/>
                  <a:gd name="T23" fmla="*/ 341 h 473"/>
                  <a:gd name="T24" fmla="*/ 434 w 441"/>
                  <a:gd name="T25" fmla="*/ 368 h 473"/>
                  <a:gd name="T26" fmla="*/ 381 w 441"/>
                  <a:gd name="T27" fmla="*/ 436 h 473"/>
                  <a:gd name="T28" fmla="*/ 233 w 441"/>
                  <a:gd name="T29" fmla="*/ 473 h 473"/>
                  <a:gd name="T30" fmla="*/ 131 w 441"/>
                  <a:gd name="T31" fmla="*/ 451 h 473"/>
                  <a:gd name="T32" fmla="*/ 49 w 441"/>
                  <a:gd name="T33" fmla="*/ 388 h 473"/>
                  <a:gd name="T34" fmla="*/ 0 w 441"/>
                  <a:gd name="T35" fmla="*/ 234 h 473"/>
                  <a:gd name="T36" fmla="*/ 29 w 441"/>
                  <a:gd name="T37" fmla="*/ 117 h 473"/>
                  <a:gd name="T38" fmla="*/ 112 w 441"/>
                  <a:gd name="T39" fmla="*/ 32 h 473"/>
                  <a:gd name="T40" fmla="*/ 226 w 441"/>
                  <a:gd name="T41" fmla="*/ 0 h 473"/>
                  <a:gd name="T42" fmla="*/ 335 w 441"/>
                  <a:gd name="T43" fmla="*/ 30 h 473"/>
                  <a:gd name="T44" fmla="*/ 412 w 441"/>
                  <a:gd name="T45" fmla="*/ 110 h 473"/>
                  <a:gd name="T46" fmla="*/ 441 w 441"/>
                  <a:gd name="T47" fmla="*/ 220 h 473"/>
                  <a:gd name="T48" fmla="*/ 429 w 441"/>
                  <a:gd name="T49" fmla="*/ 266 h 473"/>
                  <a:gd name="T50" fmla="*/ 386 w 441"/>
                  <a:gd name="T51" fmla="*/ 281 h 473"/>
                  <a:gd name="T52" fmla="*/ 143 w 441"/>
                  <a:gd name="T53" fmla="*/ 281 h 473"/>
                  <a:gd name="T54" fmla="*/ 143 w 441"/>
                  <a:gd name="T55" fmla="*/ 28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473">
                    <a:moveTo>
                      <a:pt x="315" y="193"/>
                    </a:moveTo>
                    <a:cubicBezTo>
                      <a:pt x="301" y="137"/>
                      <a:pt x="272" y="110"/>
                      <a:pt x="226" y="110"/>
                    </a:cubicBezTo>
                    <a:cubicBezTo>
                      <a:pt x="184" y="110"/>
                      <a:pt x="155" y="137"/>
                      <a:pt x="138" y="193"/>
                    </a:cubicBezTo>
                    <a:lnTo>
                      <a:pt x="315" y="193"/>
                    </a:lnTo>
                    <a:close/>
                    <a:moveTo>
                      <a:pt x="143" y="280"/>
                    </a:moveTo>
                    <a:cubicBezTo>
                      <a:pt x="153" y="307"/>
                      <a:pt x="165" y="327"/>
                      <a:pt x="182" y="336"/>
                    </a:cubicBezTo>
                    <a:cubicBezTo>
                      <a:pt x="201" y="351"/>
                      <a:pt x="221" y="358"/>
                      <a:pt x="243" y="358"/>
                    </a:cubicBezTo>
                    <a:cubicBezTo>
                      <a:pt x="269" y="358"/>
                      <a:pt x="294" y="354"/>
                      <a:pt x="318" y="341"/>
                    </a:cubicBezTo>
                    <a:cubicBezTo>
                      <a:pt x="354" y="322"/>
                      <a:pt x="354" y="322"/>
                      <a:pt x="354" y="322"/>
                    </a:cubicBezTo>
                    <a:cubicBezTo>
                      <a:pt x="361" y="319"/>
                      <a:pt x="369" y="317"/>
                      <a:pt x="378" y="315"/>
                    </a:cubicBezTo>
                    <a:cubicBezTo>
                      <a:pt x="388" y="315"/>
                      <a:pt x="398" y="317"/>
                      <a:pt x="405" y="322"/>
                    </a:cubicBezTo>
                    <a:cubicBezTo>
                      <a:pt x="415" y="327"/>
                      <a:pt x="422" y="334"/>
                      <a:pt x="427" y="341"/>
                    </a:cubicBezTo>
                    <a:cubicBezTo>
                      <a:pt x="432" y="349"/>
                      <a:pt x="434" y="358"/>
                      <a:pt x="434" y="368"/>
                    </a:cubicBezTo>
                    <a:cubicBezTo>
                      <a:pt x="434" y="393"/>
                      <a:pt x="417" y="414"/>
                      <a:pt x="381" y="436"/>
                    </a:cubicBezTo>
                    <a:cubicBezTo>
                      <a:pt x="337" y="461"/>
                      <a:pt x="289" y="473"/>
                      <a:pt x="233" y="473"/>
                    </a:cubicBezTo>
                    <a:cubicBezTo>
                      <a:pt x="197" y="473"/>
                      <a:pt x="163" y="466"/>
                      <a:pt x="131" y="451"/>
                    </a:cubicBezTo>
                    <a:cubicBezTo>
                      <a:pt x="100" y="436"/>
                      <a:pt x="70" y="417"/>
                      <a:pt x="49" y="388"/>
                    </a:cubicBezTo>
                    <a:cubicBezTo>
                      <a:pt x="17" y="349"/>
                      <a:pt x="0" y="298"/>
                      <a:pt x="0" y="234"/>
                    </a:cubicBezTo>
                    <a:cubicBezTo>
                      <a:pt x="0" y="193"/>
                      <a:pt x="10" y="154"/>
                      <a:pt x="29" y="117"/>
                    </a:cubicBezTo>
                    <a:cubicBezTo>
                      <a:pt x="49" y="81"/>
                      <a:pt x="75" y="54"/>
                      <a:pt x="112" y="32"/>
                    </a:cubicBezTo>
                    <a:cubicBezTo>
                      <a:pt x="146" y="10"/>
                      <a:pt x="184" y="0"/>
                      <a:pt x="226" y="0"/>
                    </a:cubicBezTo>
                    <a:cubicBezTo>
                      <a:pt x="264" y="0"/>
                      <a:pt x="301" y="10"/>
                      <a:pt x="335" y="30"/>
                    </a:cubicBezTo>
                    <a:cubicBezTo>
                      <a:pt x="369" y="49"/>
                      <a:pt x="393" y="76"/>
                      <a:pt x="412" y="110"/>
                    </a:cubicBezTo>
                    <a:cubicBezTo>
                      <a:pt x="432" y="144"/>
                      <a:pt x="441" y="181"/>
                      <a:pt x="441" y="220"/>
                    </a:cubicBezTo>
                    <a:cubicBezTo>
                      <a:pt x="441" y="242"/>
                      <a:pt x="437" y="256"/>
                      <a:pt x="429" y="266"/>
                    </a:cubicBezTo>
                    <a:cubicBezTo>
                      <a:pt x="420" y="276"/>
                      <a:pt x="405" y="281"/>
                      <a:pt x="386" y="281"/>
                    </a:cubicBezTo>
                    <a:cubicBezTo>
                      <a:pt x="143" y="281"/>
                      <a:pt x="143" y="281"/>
                      <a:pt x="143" y="281"/>
                    </a:cubicBezTo>
                    <a:lnTo>
                      <a:pt x="14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19D71F91-D422-41DB-80A2-B41E46EAF9E6}"/>
                  </a:ext>
                </a:extLst>
              </p:cNvPr>
              <p:cNvSpPr>
                <a:spLocks/>
              </p:cNvSpPr>
              <p:nvPr/>
            </p:nvSpPr>
            <p:spPr bwMode="auto">
              <a:xfrm>
                <a:off x="7564438" y="-2695575"/>
                <a:ext cx="1017588" cy="735013"/>
              </a:xfrm>
              <a:custGeom>
                <a:avLst/>
                <a:gdLst>
                  <a:gd name="T0" fmla="*/ 127 w 656"/>
                  <a:gd name="T1" fmla="*/ 46 h 473"/>
                  <a:gd name="T2" fmla="*/ 242 w 656"/>
                  <a:gd name="T3" fmla="*/ 0 h 473"/>
                  <a:gd name="T4" fmla="*/ 328 w 656"/>
                  <a:gd name="T5" fmla="*/ 22 h 473"/>
                  <a:gd name="T6" fmla="*/ 364 w 656"/>
                  <a:gd name="T7" fmla="*/ 59 h 473"/>
                  <a:gd name="T8" fmla="*/ 431 w 656"/>
                  <a:gd name="T9" fmla="*/ 15 h 473"/>
                  <a:gd name="T10" fmla="*/ 502 w 656"/>
                  <a:gd name="T11" fmla="*/ 0 h 473"/>
                  <a:gd name="T12" fmla="*/ 579 w 656"/>
                  <a:gd name="T13" fmla="*/ 20 h 473"/>
                  <a:gd name="T14" fmla="*/ 634 w 656"/>
                  <a:gd name="T15" fmla="*/ 73 h 473"/>
                  <a:gd name="T16" fmla="*/ 656 w 656"/>
                  <a:gd name="T17" fmla="*/ 151 h 473"/>
                  <a:gd name="T18" fmla="*/ 656 w 656"/>
                  <a:gd name="T19" fmla="*/ 393 h 473"/>
                  <a:gd name="T20" fmla="*/ 639 w 656"/>
                  <a:gd name="T21" fmla="*/ 446 h 473"/>
                  <a:gd name="T22" fmla="*/ 591 w 656"/>
                  <a:gd name="T23" fmla="*/ 468 h 473"/>
                  <a:gd name="T24" fmla="*/ 557 w 656"/>
                  <a:gd name="T25" fmla="*/ 458 h 473"/>
                  <a:gd name="T26" fmla="*/ 536 w 656"/>
                  <a:gd name="T27" fmla="*/ 432 h 473"/>
                  <a:gd name="T28" fmla="*/ 529 w 656"/>
                  <a:gd name="T29" fmla="*/ 395 h 473"/>
                  <a:gd name="T30" fmla="*/ 529 w 656"/>
                  <a:gd name="T31" fmla="*/ 182 h 473"/>
                  <a:gd name="T32" fmla="*/ 510 w 656"/>
                  <a:gd name="T33" fmla="*/ 134 h 473"/>
                  <a:gd name="T34" fmla="*/ 459 w 656"/>
                  <a:gd name="T35" fmla="*/ 114 h 473"/>
                  <a:gd name="T36" fmla="*/ 412 w 656"/>
                  <a:gd name="T37" fmla="*/ 134 h 473"/>
                  <a:gd name="T38" fmla="*/ 392 w 656"/>
                  <a:gd name="T39" fmla="*/ 182 h 473"/>
                  <a:gd name="T40" fmla="*/ 392 w 656"/>
                  <a:gd name="T41" fmla="*/ 395 h 473"/>
                  <a:gd name="T42" fmla="*/ 376 w 656"/>
                  <a:gd name="T43" fmla="*/ 449 h 473"/>
                  <a:gd name="T44" fmla="*/ 328 w 656"/>
                  <a:gd name="T45" fmla="*/ 471 h 473"/>
                  <a:gd name="T46" fmla="*/ 280 w 656"/>
                  <a:gd name="T47" fmla="*/ 449 h 473"/>
                  <a:gd name="T48" fmla="*/ 263 w 656"/>
                  <a:gd name="T49" fmla="*/ 398 h 473"/>
                  <a:gd name="T50" fmla="*/ 263 w 656"/>
                  <a:gd name="T51" fmla="*/ 197 h 473"/>
                  <a:gd name="T52" fmla="*/ 246 w 656"/>
                  <a:gd name="T53" fmla="*/ 138 h 473"/>
                  <a:gd name="T54" fmla="*/ 196 w 656"/>
                  <a:gd name="T55" fmla="*/ 117 h 473"/>
                  <a:gd name="T56" fmla="*/ 148 w 656"/>
                  <a:gd name="T57" fmla="*/ 136 h 473"/>
                  <a:gd name="T58" fmla="*/ 129 w 656"/>
                  <a:gd name="T59" fmla="*/ 185 h 473"/>
                  <a:gd name="T60" fmla="*/ 129 w 656"/>
                  <a:gd name="T61" fmla="*/ 398 h 473"/>
                  <a:gd name="T62" fmla="*/ 112 w 656"/>
                  <a:gd name="T63" fmla="*/ 451 h 473"/>
                  <a:gd name="T64" fmla="*/ 65 w 656"/>
                  <a:gd name="T65" fmla="*/ 473 h 473"/>
                  <a:gd name="T66" fmla="*/ 17 w 656"/>
                  <a:gd name="T67" fmla="*/ 451 h 473"/>
                  <a:gd name="T68" fmla="*/ 0 w 656"/>
                  <a:gd name="T69" fmla="*/ 400 h 473"/>
                  <a:gd name="T70" fmla="*/ 0 w 656"/>
                  <a:gd name="T71" fmla="*/ 85 h 473"/>
                  <a:gd name="T72" fmla="*/ 17 w 656"/>
                  <a:gd name="T73" fmla="*/ 34 h 473"/>
                  <a:gd name="T74" fmla="*/ 60 w 656"/>
                  <a:gd name="T75" fmla="*/ 10 h 473"/>
                  <a:gd name="T76" fmla="*/ 127 w 656"/>
                  <a:gd name="T77" fmla="*/ 4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473">
                    <a:moveTo>
                      <a:pt x="127" y="46"/>
                    </a:moveTo>
                    <a:cubicBezTo>
                      <a:pt x="160" y="17"/>
                      <a:pt x="199" y="0"/>
                      <a:pt x="242" y="0"/>
                    </a:cubicBezTo>
                    <a:cubicBezTo>
                      <a:pt x="275" y="0"/>
                      <a:pt x="304" y="8"/>
                      <a:pt x="328" y="22"/>
                    </a:cubicBezTo>
                    <a:cubicBezTo>
                      <a:pt x="340" y="29"/>
                      <a:pt x="352" y="42"/>
                      <a:pt x="364" y="59"/>
                    </a:cubicBezTo>
                    <a:cubicBezTo>
                      <a:pt x="388" y="39"/>
                      <a:pt x="409" y="25"/>
                      <a:pt x="431" y="15"/>
                    </a:cubicBezTo>
                    <a:cubicBezTo>
                      <a:pt x="452" y="5"/>
                      <a:pt x="476" y="0"/>
                      <a:pt x="502" y="0"/>
                    </a:cubicBezTo>
                    <a:cubicBezTo>
                      <a:pt x="531" y="0"/>
                      <a:pt x="555" y="8"/>
                      <a:pt x="579" y="20"/>
                    </a:cubicBezTo>
                    <a:cubicBezTo>
                      <a:pt x="603" y="32"/>
                      <a:pt x="622" y="51"/>
                      <a:pt x="634" y="73"/>
                    </a:cubicBezTo>
                    <a:cubicBezTo>
                      <a:pt x="648" y="97"/>
                      <a:pt x="656" y="121"/>
                      <a:pt x="656" y="151"/>
                    </a:cubicBezTo>
                    <a:cubicBezTo>
                      <a:pt x="656" y="393"/>
                      <a:pt x="656" y="393"/>
                      <a:pt x="656" y="393"/>
                    </a:cubicBezTo>
                    <a:cubicBezTo>
                      <a:pt x="656" y="415"/>
                      <a:pt x="651" y="432"/>
                      <a:pt x="639" y="446"/>
                    </a:cubicBezTo>
                    <a:cubicBezTo>
                      <a:pt x="627" y="461"/>
                      <a:pt x="613" y="468"/>
                      <a:pt x="591" y="468"/>
                    </a:cubicBezTo>
                    <a:cubicBezTo>
                      <a:pt x="577" y="468"/>
                      <a:pt x="567" y="466"/>
                      <a:pt x="557" y="458"/>
                    </a:cubicBezTo>
                    <a:cubicBezTo>
                      <a:pt x="548" y="451"/>
                      <a:pt x="541" y="444"/>
                      <a:pt x="536" y="432"/>
                    </a:cubicBezTo>
                    <a:cubicBezTo>
                      <a:pt x="531" y="420"/>
                      <a:pt x="529" y="407"/>
                      <a:pt x="529" y="395"/>
                    </a:cubicBezTo>
                    <a:cubicBezTo>
                      <a:pt x="529" y="182"/>
                      <a:pt x="529" y="182"/>
                      <a:pt x="529" y="182"/>
                    </a:cubicBezTo>
                    <a:cubicBezTo>
                      <a:pt x="529" y="163"/>
                      <a:pt x="522" y="146"/>
                      <a:pt x="510" y="134"/>
                    </a:cubicBezTo>
                    <a:cubicBezTo>
                      <a:pt x="498" y="122"/>
                      <a:pt x="481" y="114"/>
                      <a:pt x="459" y="114"/>
                    </a:cubicBezTo>
                    <a:cubicBezTo>
                      <a:pt x="440" y="114"/>
                      <a:pt x="423" y="122"/>
                      <a:pt x="412" y="134"/>
                    </a:cubicBezTo>
                    <a:cubicBezTo>
                      <a:pt x="400" y="146"/>
                      <a:pt x="392" y="163"/>
                      <a:pt x="392" y="182"/>
                    </a:cubicBezTo>
                    <a:cubicBezTo>
                      <a:pt x="392" y="395"/>
                      <a:pt x="392" y="395"/>
                      <a:pt x="392" y="395"/>
                    </a:cubicBezTo>
                    <a:cubicBezTo>
                      <a:pt x="392" y="417"/>
                      <a:pt x="388" y="434"/>
                      <a:pt x="376" y="449"/>
                    </a:cubicBezTo>
                    <a:cubicBezTo>
                      <a:pt x="364" y="463"/>
                      <a:pt x="349" y="471"/>
                      <a:pt x="328" y="471"/>
                    </a:cubicBezTo>
                    <a:cubicBezTo>
                      <a:pt x="309" y="471"/>
                      <a:pt x="292" y="463"/>
                      <a:pt x="280" y="449"/>
                    </a:cubicBezTo>
                    <a:cubicBezTo>
                      <a:pt x="268" y="434"/>
                      <a:pt x="263" y="417"/>
                      <a:pt x="263" y="398"/>
                    </a:cubicBezTo>
                    <a:cubicBezTo>
                      <a:pt x="263" y="197"/>
                      <a:pt x="263" y="197"/>
                      <a:pt x="263" y="197"/>
                    </a:cubicBezTo>
                    <a:cubicBezTo>
                      <a:pt x="263" y="172"/>
                      <a:pt x="258" y="153"/>
                      <a:pt x="246" y="138"/>
                    </a:cubicBezTo>
                    <a:cubicBezTo>
                      <a:pt x="234" y="124"/>
                      <a:pt x="218" y="117"/>
                      <a:pt x="196" y="117"/>
                    </a:cubicBezTo>
                    <a:cubicBezTo>
                      <a:pt x="177" y="117"/>
                      <a:pt x="163" y="124"/>
                      <a:pt x="148" y="136"/>
                    </a:cubicBezTo>
                    <a:cubicBezTo>
                      <a:pt x="136" y="148"/>
                      <a:pt x="129" y="165"/>
                      <a:pt x="129" y="185"/>
                    </a:cubicBezTo>
                    <a:cubicBezTo>
                      <a:pt x="129" y="398"/>
                      <a:pt x="129" y="398"/>
                      <a:pt x="129" y="398"/>
                    </a:cubicBezTo>
                    <a:cubicBezTo>
                      <a:pt x="129" y="420"/>
                      <a:pt x="124" y="437"/>
                      <a:pt x="112" y="451"/>
                    </a:cubicBezTo>
                    <a:cubicBezTo>
                      <a:pt x="100" y="466"/>
                      <a:pt x="86" y="473"/>
                      <a:pt x="65" y="473"/>
                    </a:cubicBezTo>
                    <a:cubicBezTo>
                      <a:pt x="45" y="473"/>
                      <a:pt x="29" y="466"/>
                      <a:pt x="17" y="451"/>
                    </a:cubicBezTo>
                    <a:cubicBezTo>
                      <a:pt x="5" y="437"/>
                      <a:pt x="0" y="420"/>
                      <a:pt x="0" y="400"/>
                    </a:cubicBezTo>
                    <a:cubicBezTo>
                      <a:pt x="0" y="85"/>
                      <a:pt x="0" y="85"/>
                      <a:pt x="0" y="85"/>
                    </a:cubicBezTo>
                    <a:cubicBezTo>
                      <a:pt x="0" y="66"/>
                      <a:pt x="5" y="49"/>
                      <a:pt x="17" y="34"/>
                    </a:cubicBezTo>
                    <a:cubicBezTo>
                      <a:pt x="29" y="20"/>
                      <a:pt x="43" y="12"/>
                      <a:pt x="60" y="10"/>
                    </a:cubicBezTo>
                    <a:cubicBezTo>
                      <a:pt x="84" y="3"/>
                      <a:pt x="105" y="17"/>
                      <a:pt x="12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a:extLst>
                  <a:ext uri="{FF2B5EF4-FFF2-40B4-BE49-F238E27FC236}">
                    <a16:creationId xmlns:a16="http://schemas.microsoft.com/office/drawing/2014/main" id="{1CDC35FB-D5E1-4C4D-8BDA-508C66262F82}"/>
                  </a:ext>
                </a:extLst>
              </p:cNvPr>
              <p:cNvSpPr>
                <a:spLocks noEditPoints="1"/>
              </p:cNvSpPr>
              <p:nvPr/>
            </p:nvSpPr>
            <p:spPr bwMode="auto">
              <a:xfrm>
                <a:off x="8683625" y="-2695575"/>
                <a:ext cx="685800" cy="1006475"/>
              </a:xfrm>
              <a:custGeom>
                <a:avLst/>
                <a:gdLst>
                  <a:gd name="T0" fmla="*/ 126 w 442"/>
                  <a:gd name="T1" fmla="*/ 239 h 648"/>
                  <a:gd name="T2" fmla="*/ 135 w 442"/>
                  <a:gd name="T3" fmla="*/ 295 h 648"/>
                  <a:gd name="T4" fmla="*/ 167 w 442"/>
                  <a:gd name="T5" fmla="*/ 337 h 648"/>
                  <a:gd name="T6" fmla="*/ 219 w 442"/>
                  <a:gd name="T7" fmla="*/ 354 h 648"/>
                  <a:gd name="T8" fmla="*/ 265 w 442"/>
                  <a:gd name="T9" fmla="*/ 337 h 648"/>
                  <a:gd name="T10" fmla="*/ 295 w 442"/>
                  <a:gd name="T11" fmla="*/ 293 h 648"/>
                  <a:gd name="T12" fmla="*/ 305 w 442"/>
                  <a:gd name="T13" fmla="*/ 239 h 648"/>
                  <a:gd name="T14" fmla="*/ 295 w 442"/>
                  <a:gd name="T15" fmla="*/ 186 h 648"/>
                  <a:gd name="T16" fmla="*/ 265 w 442"/>
                  <a:gd name="T17" fmla="*/ 142 h 648"/>
                  <a:gd name="T18" fmla="*/ 219 w 442"/>
                  <a:gd name="T19" fmla="*/ 125 h 648"/>
                  <a:gd name="T20" fmla="*/ 167 w 442"/>
                  <a:gd name="T21" fmla="*/ 142 h 648"/>
                  <a:gd name="T22" fmla="*/ 135 w 442"/>
                  <a:gd name="T23" fmla="*/ 183 h 648"/>
                  <a:gd name="T24" fmla="*/ 126 w 442"/>
                  <a:gd name="T25" fmla="*/ 239 h 648"/>
                  <a:gd name="T26" fmla="*/ 126 w 442"/>
                  <a:gd name="T27" fmla="*/ 54 h 648"/>
                  <a:gd name="T28" fmla="*/ 236 w 442"/>
                  <a:gd name="T29" fmla="*/ 0 h 648"/>
                  <a:gd name="T30" fmla="*/ 368 w 442"/>
                  <a:gd name="T31" fmla="*/ 51 h 648"/>
                  <a:gd name="T32" fmla="*/ 422 w 442"/>
                  <a:gd name="T33" fmla="*/ 132 h 648"/>
                  <a:gd name="T34" fmla="*/ 442 w 442"/>
                  <a:gd name="T35" fmla="*/ 227 h 648"/>
                  <a:gd name="T36" fmla="*/ 417 w 442"/>
                  <a:gd name="T37" fmla="*/ 346 h 648"/>
                  <a:gd name="T38" fmla="*/ 346 w 442"/>
                  <a:gd name="T39" fmla="*/ 436 h 648"/>
                  <a:gd name="T40" fmla="*/ 236 w 442"/>
                  <a:gd name="T41" fmla="*/ 471 h 648"/>
                  <a:gd name="T42" fmla="*/ 133 w 442"/>
                  <a:gd name="T43" fmla="*/ 432 h 648"/>
                  <a:gd name="T44" fmla="*/ 133 w 442"/>
                  <a:gd name="T45" fmla="*/ 573 h 648"/>
                  <a:gd name="T46" fmla="*/ 116 w 442"/>
                  <a:gd name="T47" fmla="*/ 626 h 648"/>
                  <a:gd name="T48" fmla="*/ 67 w 442"/>
                  <a:gd name="T49" fmla="*/ 648 h 648"/>
                  <a:gd name="T50" fmla="*/ 18 w 442"/>
                  <a:gd name="T51" fmla="*/ 626 h 648"/>
                  <a:gd name="T52" fmla="*/ 0 w 442"/>
                  <a:gd name="T53" fmla="*/ 575 h 648"/>
                  <a:gd name="T54" fmla="*/ 0 w 442"/>
                  <a:gd name="T55" fmla="*/ 81 h 648"/>
                  <a:gd name="T56" fmla="*/ 15 w 442"/>
                  <a:gd name="T57" fmla="*/ 25 h 648"/>
                  <a:gd name="T58" fmla="*/ 62 w 442"/>
                  <a:gd name="T59" fmla="*/ 3 h 648"/>
                  <a:gd name="T60" fmla="*/ 101 w 442"/>
                  <a:gd name="T61" fmla="*/ 15 h 648"/>
                  <a:gd name="T62" fmla="*/ 126 w 442"/>
                  <a:gd name="T63" fmla="*/ 5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648">
                    <a:moveTo>
                      <a:pt x="126" y="239"/>
                    </a:moveTo>
                    <a:cubicBezTo>
                      <a:pt x="126" y="259"/>
                      <a:pt x="128" y="276"/>
                      <a:pt x="135" y="295"/>
                    </a:cubicBezTo>
                    <a:cubicBezTo>
                      <a:pt x="143" y="312"/>
                      <a:pt x="153" y="327"/>
                      <a:pt x="167" y="337"/>
                    </a:cubicBezTo>
                    <a:cubicBezTo>
                      <a:pt x="182" y="346"/>
                      <a:pt x="199" y="354"/>
                      <a:pt x="219" y="354"/>
                    </a:cubicBezTo>
                    <a:cubicBezTo>
                      <a:pt x="236" y="354"/>
                      <a:pt x="253" y="349"/>
                      <a:pt x="265" y="337"/>
                    </a:cubicBezTo>
                    <a:cubicBezTo>
                      <a:pt x="278" y="324"/>
                      <a:pt x="287" y="310"/>
                      <a:pt x="295" y="293"/>
                    </a:cubicBezTo>
                    <a:cubicBezTo>
                      <a:pt x="302" y="276"/>
                      <a:pt x="305" y="256"/>
                      <a:pt x="305" y="239"/>
                    </a:cubicBezTo>
                    <a:cubicBezTo>
                      <a:pt x="305" y="222"/>
                      <a:pt x="302" y="203"/>
                      <a:pt x="295" y="186"/>
                    </a:cubicBezTo>
                    <a:cubicBezTo>
                      <a:pt x="287" y="168"/>
                      <a:pt x="278" y="154"/>
                      <a:pt x="265" y="142"/>
                    </a:cubicBezTo>
                    <a:cubicBezTo>
                      <a:pt x="253" y="129"/>
                      <a:pt x="236" y="125"/>
                      <a:pt x="219" y="125"/>
                    </a:cubicBezTo>
                    <a:cubicBezTo>
                      <a:pt x="199" y="125"/>
                      <a:pt x="182" y="129"/>
                      <a:pt x="167" y="142"/>
                    </a:cubicBezTo>
                    <a:cubicBezTo>
                      <a:pt x="153" y="151"/>
                      <a:pt x="143" y="166"/>
                      <a:pt x="135" y="183"/>
                    </a:cubicBezTo>
                    <a:cubicBezTo>
                      <a:pt x="128" y="200"/>
                      <a:pt x="126" y="220"/>
                      <a:pt x="126" y="239"/>
                    </a:cubicBezTo>
                    <a:moveTo>
                      <a:pt x="126" y="54"/>
                    </a:moveTo>
                    <a:cubicBezTo>
                      <a:pt x="157" y="20"/>
                      <a:pt x="194" y="0"/>
                      <a:pt x="236" y="0"/>
                    </a:cubicBezTo>
                    <a:cubicBezTo>
                      <a:pt x="290" y="0"/>
                      <a:pt x="334" y="17"/>
                      <a:pt x="368" y="51"/>
                    </a:cubicBezTo>
                    <a:cubicBezTo>
                      <a:pt x="390" y="73"/>
                      <a:pt x="410" y="100"/>
                      <a:pt x="422" y="132"/>
                    </a:cubicBezTo>
                    <a:cubicBezTo>
                      <a:pt x="435" y="164"/>
                      <a:pt x="442" y="195"/>
                      <a:pt x="442" y="227"/>
                    </a:cubicBezTo>
                    <a:cubicBezTo>
                      <a:pt x="442" y="268"/>
                      <a:pt x="435" y="310"/>
                      <a:pt x="417" y="346"/>
                    </a:cubicBezTo>
                    <a:cubicBezTo>
                      <a:pt x="403" y="383"/>
                      <a:pt x="378" y="415"/>
                      <a:pt x="346" y="436"/>
                    </a:cubicBezTo>
                    <a:cubicBezTo>
                      <a:pt x="314" y="461"/>
                      <a:pt x="278" y="471"/>
                      <a:pt x="236" y="471"/>
                    </a:cubicBezTo>
                    <a:cubicBezTo>
                      <a:pt x="199" y="471"/>
                      <a:pt x="165" y="458"/>
                      <a:pt x="133" y="432"/>
                    </a:cubicBezTo>
                    <a:cubicBezTo>
                      <a:pt x="133" y="573"/>
                      <a:pt x="133" y="573"/>
                      <a:pt x="133" y="573"/>
                    </a:cubicBezTo>
                    <a:cubicBezTo>
                      <a:pt x="133" y="595"/>
                      <a:pt x="128" y="612"/>
                      <a:pt x="116" y="626"/>
                    </a:cubicBezTo>
                    <a:cubicBezTo>
                      <a:pt x="103" y="641"/>
                      <a:pt x="89" y="648"/>
                      <a:pt x="67" y="648"/>
                    </a:cubicBezTo>
                    <a:cubicBezTo>
                      <a:pt x="47" y="648"/>
                      <a:pt x="30" y="641"/>
                      <a:pt x="18" y="626"/>
                    </a:cubicBezTo>
                    <a:cubicBezTo>
                      <a:pt x="5" y="612"/>
                      <a:pt x="0" y="595"/>
                      <a:pt x="0" y="575"/>
                    </a:cubicBezTo>
                    <a:cubicBezTo>
                      <a:pt x="0" y="81"/>
                      <a:pt x="0" y="81"/>
                      <a:pt x="0" y="81"/>
                    </a:cubicBezTo>
                    <a:cubicBezTo>
                      <a:pt x="0" y="59"/>
                      <a:pt x="5" y="39"/>
                      <a:pt x="15" y="25"/>
                    </a:cubicBezTo>
                    <a:cubicBezTo>
                      <a:pt x="25" y="10"/>
                      <a:pt x="42" y="3"/>
                      <a:pt x="62" y="3"/>
                    </a:cubicBezTo>
                    <a:cubicBezTo>
                      <a:pt x="79" y="3"/>
                      <a:pt x="91" y="8"/>
                      <a:pt x="101" y="15"/>
                    </a:cubicBezTo>
                    <a:cubicBezTo>
                      <a:pt x="111" y="22"/>
                      <a:pt x="118" y="39"/>
                      <a:pt x="126"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a:extLst>
                  <a:ext uri="{FF2B5EF4-FFF2-40B4-BE49-F238E27FC236}">
                    <a16:creationId xmlns:a16="http://schemas.microsoft.com/office/drawing/2014/main" id="{A3B868DD-2022-471B-A086-897C15D82894}"/>
                  </a:ext>
                </a:extLst>
              </p:cNvPr>
              <p:cNvSpPr>
                <a:spLocks/>
              </p:cNvSpPr>
              <p:nvPr/>
            </p:nvSpPr>
            <p:spPr bwMode="auto">
              <a:xfrm>
                <a:off x="9431338" y="-3009900"/>
                <a:ext cx="187325" cy="1027113"/>
              </a:xfrm>
              <a:custGeom>
                <a:avLst/>
                <a:gdLst>
                  <a:gd name="T0" fmla="*/ 120 w 120"/>
                  <a:gd name="T1" fmla="*/ 70 h 661"/>
                  <a:gd name="T2" fmla="*/ 120 w 120"/>
                  <a:gd name="T3" fmla="*/ 586 h 661"/>
                  <a:gd name="T4" fmla="*/ 105 w 120"/>
                  <a:gd name="T5" fmla="*/ 640 h 661"/>
                  <a:gd name="T6" fmla="*/ 60 w 120"/>
                  <a:gd name="T7" fmla="*/ 661 h 661"/>
                  <a:gd name="T8" fmla="*/ 16 w 120"/>
                  <a:gd name="T9" fmla="*/ 640 h 661"/>
                  <a:gd name="T10" fmla="*/ 0 w 120"/>
                  <a:gd name="T11" fmla="*/ 588 h 661"/>
                  <a:gd name="T12" fmla="*/ 0 w 120"/>
                  <a:gd name="T13" fmla="*/ 73 h 661"/>
                  <a:gd name="T14" fmla="*/ 7 w 120"/>
                  <a:gd name="T15" fmla="*/ 36 h 661"/>
                  <a:gd name="T16" fmla="*/ 27 w 120"/>
                  <a:gd name="T17" fmla="*/ 10 h 661"/>
                  <a:gd name="T18" fmla="*/ 58 w 120"/>
                  <a:gd name="T19" fmla="*/ 0 h 661"/>
                  <a:gd name="T20" fmla="*/ 103 w 120"/>
                  <a:gd name="T21" fmla="*/ 22 h 661"/>
                  <a:gd name="T22" fmla="*/ 120 w 120"/>
                  <a:gd name="T23" fmla="*/ 7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61">
                    <a:moveTo>
                      <a:pt x="120" y="70"/>
                    </a:moveTo>
                    <a:cubicBezTo>
                      <a:pt x="120" y="586"/>
                      <a:pt x="120" y="586"/>
                      <a:pt x="120" y="586"/>
                    </a:cubicBezTo>
                    <a:cubicBezTo>
                      <a:pt x="120" y="608"/>
                      <a:pt x="116" y="625"/>
                      <a:pt x="105" y="640"/>
                    </a:cubicBezTo>
                    <a:cubicBezTo>
                      <a:pt x="94" y="654"/>
                      <a:pt x="80" y="661"/>
                      <a:pt x="60" y="661"/>
                    </a:cubicBezTo>
                    <a:cubicBezTo>
                      <a:pt x="42" y="661"/>
                      <a:pt x="27" y="654"/>
                      <a:pt x="16" y="640"/>
                    </a:cubicBezTo>
                    <a:cubicBezTo>
                      <a:pt x="4" y="625"/>
                      <a:pt x="0" y="608"/>
                      <a:pt x="0" y="588"/>
                    </a:cubicBezTo>
                    <a:cubicBezTo>
                      <a:pt x="0" y="73"/>
                      <a:pt x="0" y="73"/>
                      <a:pt x="0" y="73"/>
                    </a:cubicBezTo>
                    <a:cubicBezTo>
                      <a:pt x="0" y="61"/>
                      <a:pt x="2" y="48"/>
                      <a:pt x="7" y="36"/>
                    </a:cubicBezTo>
                    <a:cubicBezTo>
                      <a:pt x="11" y="24"/>
                      <a:pt x="18" y="17"/>
                      <a:pt x="27" y="10"/>
                    </a:cubicBezTo>
                    <a:cubicBezTo>
                      <a:pt x="36" y="2"/>
                      <a:pt x="47" y="0"/>
                      <a:pt x="58" y="0"/>
                    </a:cubicBezTo>
                    <a:cubicBezTo>
                      <a:pt x="76" y="0"/>
                      <a:pt x="91" y="7"/>
                      <a:pt x="103" y="22"/>
                    </a:cubicBezTo>
                    <a:cubicBezTo>
                      <a:pt x="116" y="31"/>
                      <a:pt x="120" y="48"/>
                      <a:pt x="120"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a:extLst>
                  <a:ext uri="{FF2B5EF4-FFF2-40B4-BE49-F238E27FC236}">
                    <a16:creationId xmlns:a16="http://schemas.microsoft.com/office/drawing/2014/main" id="{90CDC61D-CE64-4ED2-9D64-AF643DA79915}"/>
                  </a:ext>
                </a:extLst>
              </p:cNvPr>
              <p:cNvSpPr>
                <a:spLocks noEditPoints="1"/>
              </p:cNvSpPr>
              <p:nvPr/>
            </p:nvSpPr>
            <p:spPr bwMode="auto">
              <a:xfrm>
                <a:off x="9701213" y="-2695575"/>
                <a:ext cx="706438" cy="735013"/>
              </a:xfrm>
              <a:custGeom>
                <a:avLst/>
                <a:gdLst>
                  <a:gd name="T0" fmla="*/ 131 w 455"/>
                  <a:gd name="T1" fmla="*/ 235 h 473"/>
                  <a:gd name="T2" fmla="*/ 153 w 455"/>
                  <a:gd name="T3" fmla="*/ 315 h 473"/>
                  <a:gd name="T4" fmla="*/ 220 w 455"/>
                  <a:gd name="T5" fmla="*/ 349 h 473"/>
                  <a:gd name="T6" fmla="*/ 272 w 455"/>
                  <a:gd name="T7" fmla="*/ 335 h 473"/>
                  <a:gd name="T8" fmla="*/ 306 w 455"/>
                  <a:gd name="T9" fmla="*/ 294 h 473"/>
                  <a:gd name="T10" fmla="*/ 319 w 455"/>
                  <a:gd name="T11" fmla="*/ 240 h 473"/>
                  <a:gd name="T12" fmla="*/ 294 w 455"/>
                  <a:gd name="T13" fmla="*/ 155 h 473"/>
                  <a:gd name="T14" fmla="*/ 222 w 455"/>
                  <a:gd name="T15" fmla="*/ 121 h 473"/>
                  <a:gd name="T16" fmla="*/ 158 w 455"/>
                  <a:gd name="T17" fmla="*/ 155 h 473"/>
                  <a:gd name="T18" fmla="*/ 131 w 455"/>
                  <a:gd name="T19" fmla="*/ 235 h 473"/>
                  <a:gd name="T20" fmla="*/ 321 w 455"/>
                  <a:gd name="T21" fmla="*/ 420 h 473"/>
                  <a:gd name="T22" fmla="*/ 272 w 455"/>
                  <a:gd name="T23" fmla="*/ 461 h 473"/>
                  <a:gd name="T24" fmla="*/ 210 w 455"/>
                  <a:gd name="T25" fmla="*/ 473 h 473"/>
                  <a:gd name="T26" fmla="*/ 79 w 455"/>
                  <a:gd name="T27" fmla="*/ 422 h 473"/>
                  <a:gd name="T28" fmla="*/ 0 w 455"/>
                  <a:gd name="T29" fmla="*/ 235 h 473"/>
                  <a:gd name="T30" fmla="*/ 69 w 455"/>
                  <a:gd name="T31" fmla="*/ 61 h 473"/>
                  <a:gd name="T32" fmla="*/ 208 w 455"/>
                  <a:gd name="T33" fmla="*/ 0 h 473"/>
                  <a:gd name="T34" fmla="*/ 269 w 455"/>
                  <a:gd name="T35" fmla="*/ 12 h 473"/>
                  <a:gd name="T36" fmla="*/ 321 w 455"/>
                  <a:gd name="T37" fmla="*/ 51 h 473"/>
                  <a:gd name="T38" fmla="*/ 386 w 455"/>
                  <a:gd name="T39" fmla="*/ 3 h 473"/>
                  <a:gd name="T40" fmla="*/ 435 w 455"/>
                  <a:gd name="T41" fmla="*/ 22 h 473"/>
                  <a:gd name="T42" fmla="*/ 455 w 455"/>
                  <a:gd name="T43" fmla="*/ 71 h 473"/>
                  <a:gd name="T44" fmla="*/ 455 w 455"/>
                  <a:gd name="T45" fmla="*/ 391 h 473"/>
                  <a:gd name="T46" fmla="*/ 435 w 455"/>
                  <a:gd name="T47" fmla="*/ 446 h 473"/>
                  <a:gd name="T48" fmla="*/ 386 w 455"/>
                  <a:gd name="T49" fmla="*/ 468 h 473"/>
                  <a:gd name="T50" fmla="*/ 321 w 455"/>
                  <a:gd name="T51" fmla="*/ 42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73">
                    <a:moveTo>
                      <a:pt x="131" y="235"/>
                    </a:moveTo>
                    <a:cubicBezTo>
                      <a:pt x="131" y="267"/>
                      <a:pt x="138" y="294"/>
                      <a:pt x="153" y="315"/>
                    </a:cubicBezTo>
                    <a:cubicBezTo>
                      <a:pt x="168" y="340"/>
                      <a:pt x="190" y="349"/>
                      <a:pt x="220" y="349"/>
                    </a:cubicBezTo>
                    <a:cubicBezTo>
                      <a:pt x="240" y="349"/>
                      <a:pt x="257" y="344"/>
                      <a:pt x="272" y="335"/>
                    </a:cubicBezTo>
                    <a:cubicBezTo>
                      <a:pt x="287" y="325"/>
                      <a:pt x="297" y="311"/>
                      <a:pt x="306" y="294"/>
                    </a:cubicBezTo>
                    <a:cubicBezTo>
                      <a:pt x="316" y="277"/>
                      <a:pt x="319" y="260"/>
                      <a:pt x="319" y="240"/>
                    </a:cubicBezTo>
                    <a:cubicBezTo>
                      <a:pt x="319" y="206"/>
                      <a:pt x="311" y="180"/>
                      <a:pt x="294" y="155"/>
                    </a:cubicBezTo>
                    <a:cubicBezTo>
                      <a:pt x="279" y="134"/>
                      <a:pt x="255" y="121"/>
                      <a:pt x="222" y="121"/>
                    </a:cubicBezTo>
                    <a:cubicBezTo>
                      <a:pt x="195" y="121"/>
                      <a:pt x="173" y="134"/>
                      <a:pt x="158" y="155"/>
                    </a:cubicBezTo>
                    <a:cubicBezTo>
                      <a:pt x="138" y="182"/>
                      <a:pt x="131" y="209"/>
                      <a:pt x="131" y="235"/>
                    </a:cubicBezTo>
                    <a:moveTo>
                      <a:pt x="321" y="420"/>
                    </a:moveTo>
                    <a:cubicBezTo>
                      <a:pt x="304" y="439"/>
                      <a:pt x="289" y="454"/>
                      <a:pt x="272" y="461"/>
                    </a:cubicBezTo>
                    <a:cubicBezTo>
                      <a:pt x="255" y="470"/>
                      <a:pt x="235" y="473"/>
                      <a:pt x="210" y="473"/>
                    </a:cubicBezTo>
                    <a:cubicBezTo>
                      <a:pt x="161" y="473"/>
                      <a:pt x="119" y="456"/>
                      <a:pt x="79" y="422"/>
                    </a:cubicBezTo>
                    <a:cubicBezTo>
                      <a:pt x="27" y="376"/>
                      <a:pt x="0" y="313"/>
                      <a:pt x="0" y="235"/>
                    </a:cubicBezTo>
                    <a:cubicBezTo>
                      <a:pt x="0" y="163"/>
                      <a:pt x="22" y="105"/>
                      <a:pt x="69" y="61"/>
                    </a:cubicBezTo>
                    <a:cubicBezTo>
                      <a:pt x="109" y="22"/>
                      <a:pt x="156" y="0"/>
                      <a:pt x="208" y="0"/>
                    </a:cubicBezTo>
                    <a:cubicBezTo>
                      <a:pt x="232" y="0"/>
                      <a:pt x="252" y="5"/>
                      <a:pt x="269" y="12"/>
                    </a:cubicBezTo>
                    <a:cubicBezTo>
                      <a:pt x="287" y="20"/>
                      <a:pt x="304" y="34"/>
                      <a:pt x="321" y="51"/>
                    </a:cubicBezTo>
                    <a:cubicBezTo>
                      <a:pt x="336" y="20"/>
                      <a:pt x="356" y="3"/>
                      <a:pt x="386" y="3"/>
                    </a:cubicBezTo>
                    <a:cubicBezTo>
                      <a:pt x="405" y="3"/>
                      <a:pt x="420" y="10"/>
                      <a:pt x="435" y="22"/>
                    </a:cubicBezTo>
                    <a:cubicBezTo>
                      <a:pt x="450" y="34"/>
                      <a:pt x="455" y="51"/>
                      <a:pt x="455" y="71"/>
                    </a:cubicBezTo>
                    <a:cubicBezTo>
                      <a:pt x="455" y="391"/>
                      <a:pt x="455" y="391"/>
                      <a:pt x="455" y="391"/>
                    </a:cubicBezTo>
                    <a:cubicBezTo>
                      <a:pt x="455" y="412"/>
                      <a:pt x="447" y="429"/>
                      <a:pt x="435" y="446"/>
                    </a:cubicBezTo>
                    <a:cubicBezTo>
                      <a:pt x="423" y="461"/>
                      <a:pt x="405" y="468"/>
                      <a:pt x="386" y="468"/>
                    </a:cubicBezTo>
                    <a:cubicBezTo>
                      <a:pt x="353" y="470"/>
                      <a:pt x="334" y="454"/>
                      <a:pt x="321"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a:extLst>
                  <a:ext uri="{FF2B5EF4-FFF2-40B4-BE49-F238E27FC236}">
                    <a16:creationId xmlns:a16="http://schemas.microsoft.com/office/drawing/2014/main" id="{D6F931FC-5BD6-4E20-83E2-B7948331B579}"/>
                  </a:ext>
                </a:extLst>
              </p:cNvPr>
              <p:cNvSpPr>
                <a:spLocks/>
              </p:cNvSpPr>
              <p:nvPr/>
            </p:nvSpPr>
            <p:spPr bwMode="auto">
              <a:xfrm>
                <a:off x="10428288" y="-3009900"/>
                <a:ext cx="477838" cy="1027113"/>
              </a:xfrm>
              <a:custGeom>
                <a:avLst/>
                <a:gdLst>
                  <a:gd name="T0" fmla="*/ 211 w 308"/>
                  <a:gd name="T1" fmla="*/ 322 h 661"/>
                  <a:gd name="T2" fmla="*/ 211 w 308"/>
                  <a:gd name="T3" fmla="*/ 586 h 661"/>
                  <a:gd name="T4" fmla="*/ 194 w 308"/>
                  <a:gd name="T5" fmla="*/ 639 h 661"/>
                  <a:gd name="T6" fmla="*/ 147 w 308"/>
                  <a:gd name="T7" fmla="*/ 661 h 661"/>
                  <a:gd name="T8" fmla="*/ 100 w 308"/>
                  <a:gd name="T9" fmla="*/ 639 h 661"/>
                  <a:gd name="T10" fmla="*/ 83 w 308"/>
                  <a:gd name="T11" fmla="*/ 588 h 661"/>
                  <a:gd name="T12" fmla="*/ 83 w 308"/>
                  <a:gd name="T13" fmla="*/ 325 h 661"/>
                  <a:gd name="T14" fmla="*/ 64 w 308"/>
                  <a:gd name="T15" fmla="*/ 325 h 661"/>
                  <a:gd name="T16" fmla="*/ 19 w 308"/>
                  <a:gd name="T17" fmla="*/ 307 h 661"/>
                  <a:gd name="T18" fmla="*/ 0 w 308"/>
                  <a:gd name="T19" fmla="*/ 263 h 661"/>
                  <a:gd name="T20" fmla="*/ 19 w 308"/>
                  <a:gd name="T21" fmla="*/ 220 h 661"/>
                  <a:gd name="T22" fmla="*/ 64 w 308"/>
                  <a:gd name="T23" fmla="*/ 202 h 661"/>
                  <a:gd name="T24" fmla="*/ 83 w 308"/>
                  <a:gd name="T25" fmla="*/ 202 h 661"/>
                  <a:gd name="T26" fmla="*/ 83 w 308"/>
                  <a:gd name="T27" fmla="*/ 137 h 661"/>
                  <a:gd name="T28" fmla="*/ 126 w 308"/>
                  <a:gd name="T29" fmla="*/ 34 h 661"/>
                  <a:gd name="T30" fmla="*/ 216 w 308"/>
                  <a:gd name="T31" fmla="*/ 0 h 661"/>
                  <a:gd name="T32" fmla="*/ 296 w 308"/>
                  <a:gd name="T33" fmla="*/ 58 h 661"/>
                  <a:gd name="T34" fmla="*/ 282 w 308"/>
                  <a:gd name="T35" fmla="*/ 100 h 661"/>
                  <a:gd name="T36" fmla="*/ 246 w 308"/>
                  <a:gd name="T37" fmla="*/ 117 h 661"/>
                  <a:gd name="T38" fmla="*/ 218 w 308"/>
                  <a:gd name="T39" fmla="*/ 127 h 661"/>
                  <a:gd name="T40" fmla="*/ 208 w 308"/>
                  <a:gd name="T41" fmla="*/ 154 h 661"/>
                  <a:gd name="T42" fmla="*/ 208 w 308"/>
                  <a:gd name="T43" fmla="*/ 205 h 661"/>
                  <a:gd name="T44" fmla="*/ 244 w 308"/>
                  <a:gd name="T45" fmla="*/ 205 h 661"/>
                  <a:gd name="T46" fmla="*/ 289 w 308"/>
                  <a:gd name="T47" fmla="*/ 220 h 661"/>
                  <a:gd name="T48" fmla="*/ 308 w 308"/>
                  <a:gd name="T49" fmla="*/ 263 h 661"/>
                  <a:gd name="T50" fmla="*/ 289 w 308"/>
                  <a:gd name="T51" fmla="*/ 307 h 661"/>
                  <a:gd name="T52" fmla="*/ 244 w 308"/>
                  <a:gd name="T53" fmla="*/ 325 h 661"/>
                  <a:gd name="T54" fmla="*/ 211 w 308"/>
                  <a:gd name="T55" fmla="*/ 325 h 661"/>
                  <a:gd name="T56" fmla="*/ 211 w 308"/>
                  <a:gd name="T57" fmla="*/ 32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661">
                    <a:moveTo>
                      <a:pt x="211" y="322"/>
                    </a:moveTo>
                    <a:cubicBezTo>
                      <a:pt x="211" y="586"/>
                      <a:pt x="211" y="586"/>
                      <a:pt x="211" y="586"/>
                    </a:cubicBezTo>
                    <a:cubicBezTo>
                      <a:pt x="211" y="608"/>
                      <a:pt x="206" y="625"/>
                      <a:pt x="194" y="639"/>
                    </a:cubicBezTo>
                    <a:cubicBezTo>
                      <a:pt x="182" y="654"/>
                      <a:pt x="168" y="661"/>
                      <a:pt x="147" y="661"/>
                    </a:cubicBezTo>
                    <a:cubicBezTo>
                      <a:pt x="128" y="661"/>
                      <a:pt x="111" y="654"/>
                      <a:pt x="100" y="639"/>
                    </a:cubicBezTo>
                    <a:cubicBezTo>
                      <a:pt x="88" y="625"/>
                      <a:pt x="83" y="608"/>
                      <a:pt x="83" y="588"/>
                    </a:cubicBezTo>
                    <a:cubicBezTo>
                      <a:pt x="83" y="325"/>
                      <a:pt x="83" y="325"/>
                      <a:pt x="83" y="325"/>
                    </a:cubicBezTo>
                    <a:cubicBezTo>
                      <a:pt x="64" y="325"/>
                      <a:pt x="64" y="325"/>
                      <a:pt x="64" y="325"/>
                    </a:cubicBezTo>
                    <a:cubicBezTo>
                      <a:pt x="45" y="325"/>
                      <a:pt x="31" y="320"/>
                      <a:pt x="19" y="307"/>
                    </a:cubicBezTo>
                    <a:cubicBezTo>
                      <a:pt x="7" y="298"/>
                      <a:pt x="0" y="283"/>
                      <a:pt x="0" y="263"/>
                    </a:cubicBezTo>
                    <a:cubicBezTo>
                      <a:pt x="0" y="246"/>
                      <a:pt x="7" y="232"/>
                      <a:pt x="19" y="220"/>
                    </a:cubicBezTo>
                    <a:cubicBezTo>
                      <a:pt x="31" y="210"/>
                      <a:pt x="48" y="202"/>
                      <a:pt x="64" y="202"/>
                    </a:cubicBezTo>
                    <a:cubicBezTo>
                      <a:pt x="83" y="202"/>
                      <a:pt x="83" y="202"/>
                      <a:pt x="83" y="202"/>
                    </a:cubicBezTo>
                    <a:cubicBezTo>
                      <a:pt x="83" y="137"/>
                      <a:pt x="83" y="137"/>
                      <a:pt x="83" y="137"/>
                    </a:cubicBezTo>
                    <a:cubicBezTo>
                      <a:pt x="83" y="93"/>
                      <a:pt x="97" y="58"/>
                      <a:pt x="126" y="34"/>
                    </a:cubicBezTo>
                    <a:cubicBezTo>
                      <a:pt x="152" y="10"/>
                      <a:pt x="180" y="0"/>
                      <a:pt x="216" y="0"/>
                    </a:cubicBezTo>
                    <a:cubicBezTo>
                      <a:pt x="270" y="0"/>
                      <a:pt x="296" y="19"/>
                      <a:pt x="296" y="58"/>
                    </a:cubicBezTo>
                    <a:cubicBezTo>
                      <a:pt x="296" y="75"/>
                      <a:pt x="291" y="88"/>
                      <a:pt x="282" y="100"/>
                    </a:cubicBezTo>
                    <a:cubicBezTo>
                      <a:pt x="272" y="110"/>
                      <a:pt x="261" y="117"/>
                      <a:pt x="246" y="117"/>
                    </a:cubicBezTo>
                    <a:cubicBezTo>
                      <a:pt x="234" y="117"/>
                      <a:pt x="225" y="122"/>
                      <a:pt x="218" y="127"/>
                    </a:cubicBezTo>
                    <a:cubicBezTo>
                      <a:pt x="211" y="132"/>
                      <a:pt x="208" y="141"/>
                      <a:pt x="208" y="154"/>
                    </a:cubicBezTo>
                    <a:cubicBezTo>
                      <a:pt x="208" y="205"/>
                      <a:pt x="208" y="205"/>
                      <a:pt x="208" y="205"/>
                    </a:cubicBezTo>
                    <a:cubicBezTo>
                      <a:pt x="244" y="205"/>
                      <a:pt x="244" y="205"/>
                      <a:pt x="244" y="205"/>
                    </a:cubicBezTo>
                    <a:cubicBezTo>
                      <a:pt x="263" y="205"/>
                      <a:pt x="277" y="210"/>
                      <a:pt x="289" y="220"/>
                    </a:cubicBezTo>
                    <a:cubicBezTo>
                      <a:pt x="301" y="229"/>
                      <a:pt x="308" y="244"/>
                      <a:pt x="308" y="263"/>
                    </a:cubicBezTo>
                    <a:cubicBezTo>
                      <a:pt x="308" y="283"/>
                      <a:pt x="301" y="298"/>
                      <a:pt x="289" y="307"/>
                    </a:cubicBezTo>
                    <a:cubicBezTo>
                      <a:pt x="277" y="317"/>
                      <a:pt x="261" y="325"/>
                      <a:pt x="244" y="325"/>
                    </a:cubicBezTo>
                    <a:cubicBezTo>
                      <a:pt x="211" y="325"/>
                      <a:pt x="211" y="325"/>
                      <a:pt x="211" y="325"/>
                    </a:cubicBezTo>
                    <a:cubicBezTo>
                      <a:pt x="211" y="322"/>
                      <a:pt x="211" y="322"/>
                      <a:pt x="211" y="3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a:extLst>
                  <a:ext uri="{FF2B5EF4-FFF2-40B4-BE49-F238E27FC236}">
                    <a16:creationId xmlns:a16="http://schemas.microsoft.com/office/drawing/2014/main" id="{396C2C27-3B95-4A24-B3D4-8722948E6078}"/>
                  </a:ext>
                </a:extLst>
              </p:cNvPr>
              <p:cNvSpPr>
                <a:spLocks/>
              </p:cNvSpPr>
              <p:nvPr/>
            </p:nvSpPr>
            <p:spPr bwMode="auto">
              <a:xfrm>
                <a:off x="10968038" y="-2673350"/>
                <a:ext cx="642938" cy="984250"/>
              </a:xfrm>
              <a:custGeom>
                <a:avLst/>
                <a:gdLst>
                  <a:gd name="T0" fmla="*/ 204 w 415"/>
                  <a:gd name="T1" fmla="*/ 251 h 634"/>
                  <a:gd name="T2" fmla="*/ 280 w 415"/>
                  <a:gd name="T3" fmla="*/ 63 h 634"/>
                  <a:gd name="T4" fmla="*/ 303 w 415"/>
                  <a:gd name="T5" fmla="*/ 19 h 634"/>
                  <a:gd name="T6" fmla="*/ 339 w 415"/>
                  <a:gd name="T7" fmla="*/ 2 h 634"/>
                  <a:gd name="T8" fmla="*/ 374 w 415"/>
                  <a:gd name="T9" fmla="*/ 10 h 634"/>
                  <a:gd name="T10" fmla="*/ 403 w 415"/>
                  <a:gd name="T11" fmla="*/ 29 h 634"/>
                  <a:gd name="T12" fmla="*/ 415 w 415"/>
                  <a:gd name="T13" fmla="*/ 58 h 634"/>
                  <a:gd name="T14" fmla="*/ 408 w 415"/>
                  <a:gd name="T15" fmla="*/ 97 h 634"/>
                  <a:gd name="T16" fmla="*/ 201 w 415"/>
                  <a:gd name="T17" fmla="*/ 588 h 634"/>
                  <a:gd name="T18" fmla="*/ 147 w 415"/>
                  <a:gd name="T19" fmla="*/ 634 h 634"/>
                  <a:gd name="T20" fmla="*/ 100 w 415"/>
                  <a:gd name="T21" fmla="*/ 620 h 634"/>
                  <a:gd name="T22" fmla="*/ 76 w 415"/>
                  <a:gd name="T23" fmla="*/ 578 h 634"/>
                  <a:gd name="T24" fmla="*/ 83 w 415"/>
                  <a:gd name="T25" fmla="*/ 539 h 634"/>
                  <a:gd name="T26" fmla="*/ 140 w 415"/>
                  <a:gd name="T27" fmla="*/ 407 h 634"/>
                  <a:gd name="T28" fmla="*/ 7 w 415"/>
                  <a:gd name="T29" fmla="*/ 95 h 634"/>
                  <a:gd name="T30" fmla="*/ 0 w 415"/>
                  <a:gd name="T31" fmla="*/ 56 h 634"/>
                  <a:gd name="T32" fmla="*/ 24 w 415"/>
                  <a:gd name="T33" fmla="*/ 14 h 634"/>
                  <a:gd name="T34" fmla="*/ 73 w 415"/>
                  <a:gd name="T35" fmla="*/ 0 h 634"/>
                  <a:gd name="T36" fmla="*/ 109 w 415"/>
                  <a:gd name="T37" fmla="*/ 17 h 634"/>
                  <a:gd name="T38" fmla="*/ 133 w 415"/>
                  <a:gd name="T39" fmla="*/ 61 h 634"/>
                  <a:gd name="T40" fmla="*/ 204 w 415"/>
                  <a:gd name="T41" fmla="*/ 2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5" h="634">
                    <a:moveTo>
                      <a:pt x="204" y="251"/>
                    </a:moveTo>
                    <a:cubicBezTo>
                      <a:pt x="280" y="63"/>
                      <a:pt x="280" y="63"/>
                      <a:pt x="280" y="63"/>
                    </a:cubicBezTo>
                    <a:cubicBezTo>
                      <a:pt x="287" y="44"/>
                      <a:pt x="296" y="29"/>
                      <a:pt x="303" y="19"/>
                    </a:cubicBezTo>
                    <a:cubicBezTo>
                      <a:pt x="310" y="10"/>
                      <a:pt x="325" y="2"/>
                      <a:pt x="339" y="2"/>
                    </a:cubicBezTo>
                    <a:cubicBezTo>
                      <a:pt x="351" y="2"/>
                      <a:pt x="363" y="5"/>
                      <a:pt x="374" y="10"/>
                    </a:cubicBezTo>
                    <a:cubicBezTo>
                      <a:pt x="386" y="14"/>
                      <a:pt x="396" y="22"/>
                      <a:pt x="403" y="29"/>
                    </a:cubicBezTo>
                    <a:cubicBezTo>
                      <a:pt x="410" y="39"/>
                      <a:pt x="415" y="49"/>
                      <a:pt x="415" y="58"/>
                    </a:cubicBezTo>
                    <a:cubicBezTo>
                      <a:pt x="415" y="73"/>
                      <a:pt x="412" y="88"/>
                      <a:pt x="408" y="97"/>
                    </a:cubicBezTo>
                    <a:cubicBezTo>
                      <a:pt x="201" y="588"/>
                      <a:pt x="201" y="588"/>
                      <a:pt x="201" y="588"/>
                    </a:cubicBezTo>
                    <a:cubicBezTo>
                      <a:pt x="190" y="617"/>
                      <a:pt x="171" y="634"/>
                      <a:pt x="147" y="634"/>
                    </a:cubicBezTo>
                    <a:cubicBezTo>
                      <a:pt x="130" y="634"/>
                      <a:pt x="114" y="630"/>
                      <a:pt x="100" y="620"/>
                    </a:cubicBezTo>
                    <a:cubicBezTo>
                      <a:pt x="85" y="610"/>
                      <a:pt x="78" y="595"/>
                      <a:pt x="76" y="578"/>
                    </a:cubicBezTo>
                    <a:cubicBezTo>
                      <a:pt x="76" y="566"/>
                      <a:pt x="78" y="554"/>
                      <a:pt x="83" y="539"/>
                    </a:cubicBezTo>
                    <a:cubicBezTo>
                      <a:pt x="140" y="407"/>
                      <a:pt x="140" y="407"/>
                      <a:pt x="140" y="407"/>
                    </a:cubicBezTo>
                    <a:cubicBezTo>
                      <a:pt x="7" y="95"/>
                      <a:pt x="7" y="95"/>
                      <a:pt x="7" y="95"/>
                    </a:cubicBezTo>
                    <a:cubicBezTo>
                      <a:pt x="2" y="83"/>
                      <a:pt x="0" y="68"/>
                      <a:pt x="0" y="56"/>
                    </a:cubicBezTo>
                    <a:cubicBezTo>
                      <a:pt x="0" y="39"/>
                      <a:pt x="7" y="27"/>
                      <a:pt x="24" y="14"/>
                    </a:cubicBezTo>
                    <a:cubicBezTo>
                      <a:pt x="38" y="5"/>
                      <a:pt x="57" y="0"/>
                      <a:pt x="73" y="0"/>
                    </a:cubicBezTo>
                    <a:cubicBezTo>
                      <a:pt x="88" y="0"/>
                      <a:pt x="100" y="5"/>
                      <a:pt x="109" y="17"/>
                    </a:cubicBezTo>
                    <a:cubicBezTo>
                      <a:pt x="119" y="27"/>
                      <a:pt x="126" y="41"/>
                      <a:pt x="133" y="61"/>
                    </a:cubicBezTo>
                    <a:lnTo>
                      <a:pt x="2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a:extLst>
                <a:ext uri="{FF2B5EF4-FFF2-40B4-BE49-F238E27FC236}">
                  <a16:creationId xmlns:a16="http://schemas.microsoft.com/office/drawing/2014/main" id="{32277E49-4DB2-4C97-AA81-F5378C3652E1}"/>
                </a:ext>
              </a:extLst>
            </p:cNvPr>
            <p:cNvGrpSpPr/>
            <p:nvPr/>
          </p:nvGrpSpPr>
          <p:grpSpPr>
            <a:xfrm>
              <a:off x="5747340" y="4949127"/>
              <a:ext cx="6250395" cy="612242"/>
              <a:chOff x="6216650" y="-1446213"/>
              <a:chExt cx="6126163" cy="600076"/>
            </a:xfrm>
            <a:grpFill/>
          </p:grpSpPr>
          <p:sp>
            <p:nvSpPr>
              <p:cNvPr id="20" name="Freeform 14">
                <a:extLst>
                  <a:ext uri="{FF2B5EF4-FFF2-40B4-BE49-F238E27FC236}">
                    <a16:creationId xmlns:a16="http://schemas.microsoft.com/office/drawing/2014/main" id="{56E1D252-8674-46B1-BC2D-44E702BDB59C}"/>
                  </a:ext>
                </a:extLst>
              </p:cNvPr>
              <p:cNvSpPr>
                <a:spLocks/>
              </p:cNvSpPr>
              <p:nvPr/>
            </p:nvSpPr>
            <p:spPr bwMode="auto">
              <a:xfrm>
                <a:off x="6216650" y="-1435100"/>
                <a:ext cx="546100" cy="588963"/>
              </a:xfrm>
              <a:custGeom>
                <a:avLst/>
                <a:gdLst>
                  <a:gd name="T0" fmla="*/ 352 w 352"/>
                  <a:gd name="T1" fmla="*/ 76 h 379"/>
                  <a:gd name="T2" fmla="*/ 324 w 352"/>
                  <a:gd name="T3" fmla="*/ 98 h 379"/>
                  <a:gd name="T4" fmla="*/ 267 w 352"/>
                  <a:gd name="T5" fmla="*/ 52 h 379"/>
                  <a:gd name="T6" fmla="*/ 195 w 352"/>
                  <a:gd name="T7" fmla="*/ 36 h 379"/>
                  <a:gd name="T8" fmla="*/ 115 w 352"/>
                  <a:gd name="T9" fmla="*/ 57 h 379"/>
                  <a:gd name="T10" fmla="*/ 58 w 352"/>
                  <a:gd name="T11" fmla="*/ 112 h 379"/>
                  <a:gd name="T12" fmla="*/ 38 w 352"/>
                  <a:gd name="T13" fmla="*/ 191 h 379"/>
                  <a:gd name="T14" fmla="*/ 83 w 352"/>
                  <a:gd name="T15" fmla="*/ 301 h 379"/>
                  <a:gd name="T16" fmla="*/ 197 w 352"/>
                  <a:gd name="T17" fmla="*/ 345 h 379"/>
                  <a:gd name="T18" fmla="*/ 324 w 352"/>
                  <a:gd name="T19" fmla="*/ 286 h 379"/>
                  <a:gd name="T20" fmla="*/ 352 w 352"/>
                  <a:gd name="T21" fmla="*/ 308 h 379"/>
                  <a:gd name="T22" fmla="*/ 285 w 352"/>
                  <a:gd name="T23" fmla="*/ 361 h 379"/>
                  <a:gd name="T24" fmla="*/ 195 w 352"/>
                  <a:gd name="T25" fmla="*/ 379 h 379"/>
                  <a:gd name="T26" fmla="*/ 45 w 352"/>
                  <a:gd name="T27" fmla="*/ 316 h 379"/>
                  <a:gd name="T28" fmla="*/ 0 w 352"/>
                  <a:gd name="T29" fmla="*/ 188 h 379"/>
                  <a:gd name="T30" fmla="*/ 55 w 352"/>
                  <a:gd name="T31" fmla="*/ 54 h 379"/>
                  <a:gd name="T32" fmla="*/ 194 w 352"/>
                  <a:gd name="T33" fmla="*/ 0 h 379"/>
                  <a:gd name="T34" fmla="*/ 285 w 352"/>
                  <a:gd name="T35" fmla="*/ 20 h 379"/>
                  <a:gd name="T36" fmla="*/ 352 w 352"/>
                  <a:gd name="T37" fmla="*/ 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79">
                    <a:moveTo>
                      <a:pt x="352" y="76"/>
                    </a:moveTo>
                    <a:cubicBezTo>
                      <a:pt x="324" y="98"/>
                      <a:pt x="324" y="98"/>
                      <a:pt x="324" y="98"/>
                    </a:cubicBezTo>
                    <a:cubicBezTo>
                      <a:pt x="308" y="78"/>
                      <a:pt x="289" y="62"/>
                      <a:pt x="267" y="52"/>
                    </a:cubicBezTo>
                    <a:cubicBezTo>
                      <a:pt x="245" y="41"/>
                      <a:pt x="221" y="36"/>
                      <a:pt x="195" y="36"/>
                    </a:cubicBezTo>
                    <a:cubicBezTo>
                      <a:pt x="166" y="36"/>
                      <a:pt x="139" y="43"/>
                      <a:pt x="115" y="57"/>
                    </a:cubicBezTo>
                    <a:cubicBezTo>
                      <a:pt x="90" y="71"/>
                      <a:pt x="71" y="89"/>
                      <a:pt x="58" y="112"/>
                    </a:cubicBezTo>
                    <a:cubicBezTo>
                      <a:pt x="44" y="136"/>
                      <a:pt x="38" y="162"/>
                      <a:pt x="38" y="191"/>
                    </a:cubicBezTo>
                    <a:cubicBezTo>
                      <a:pt x="38" y="235"/>
                      <a:pt x="53" y="272"/>
                      <a:pt x="83" y="301"/>
                    </a:cubicBezTo>
                    <a:cubicBezTo>
                      <a:pt x="113" y="331"/>
                      <a:pt x="151" y="345"/>
                      <a:pt x="197" y="345"/>
                    </a:cubicBezTo>
                    <a:cubicBezTo>
                      <a:pt x="247" y="345"/>
                      <a:pt x="290" y="326"/>
                      <a:pt x="324" y="286"/>
                    </a:cubicBezTo>
                    <a:cubicBezTo>
                      <a:pt x="352" y="308"/>
                      <a:pt x="352" y="308"/>
                      <a:pt x="352" y="308"/>
                    </a:cubicBezTo>
                    <a:cubicBezTo>
                      <a:pt x="334" y="330"/>
                      <a:pt x="312" y="348"/>
                      <a:pt x="285" y="361"/>
                    </a:cubicBezTo>
                    <a:cubicBezTo>
                      <a:pt x="258" y="373"/>
                      <a:pt x="228" y="379"/>
                      <a:pt x="195" y="379"/>
                    </a:cubicBezTo>
                    <a:cubicBezTo>
                      <a:pt x="132" y="379"/>
                      <a:pt x="82" y="358"/>
                      <a:pt x="45" y="316"/>
                    </a:cubicBezTo>
                    <a:cubicBezTo>
                      <a:pt x="15" y="281"/>
                      <a:pt x="0" y="238"/>
                      <a:pt x="0" y="188"/>
                    </a:cubicBezTo>
                    <a:cubicBezTo>
                      <a:pt x="0" y="135"/>
                      <a:pt x="18" y="91"/>
                      <a:pt x="55" y="54"/>
                    </a:cubicBezTo>
                    <a:cubicBezTo>
                      <a:pt x="92" y="18"/>
                      <a:pt x="139" y="0"/>
                      <a:pt x="194" y="0"/>
                    </a:cubicBezTo>
                    <a:cubicBezTo>
                      <a:pt x="228" y="0"/>
                      <a:pt x="258" y="7"/>
                      <a:pt x="285" y="20"/>
                    </a:cubicBezTo>
                    <a:cubicBezTo>
                      <a:pt x="313" y="34"/>
                      <a:pt x="335" y="52"/>
                      <a:pt x="35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a:extLst>
                  <a:ext uri="{FF2B5EF4-FFF2-40B4-BE49-F238E27FC236}">
                    <a16:creationId xmlns:a16="http://schemas.microsoft.com/office/drawing/2014/main" id="{075F3368-ED31-4A1D-8534-E40D1931207B}"/>
                  </a:ext>
                </a:extLst>
              </p:cNvPr>
              <p:cNvSpPr>
                <a:spLocks noEditPoints="1"/>
              </p:cNvSpPr>
              <p:nvPr/>
            </p:nvSpPr>
            <p:spPr bwMode="auto">
              <a:xfrm>
                <a:off x="6846888"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8"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a:extLst>
                  <a:ext uri="{FF2B5EF4-FFF2-40B4-BE49-F238E27FC236}">
                    <a16:creationId xmlns:a16="http://schemas.microsoft.com/office/drawing/2014/main" id="{F9D734BB-CD87-4244-8755-73C3FD2D08DB}"/>
                  </a:ext>
                </a:extLst>
              </p:cNvPr>
              <p:cNvSpPr>
                <a:spLocks/>
              </p:cNvSpPr>
              <p:nvPr/>
            </p:nvSpPr>
            <p:spPr bwMode="auto">
              <a:xfrm>
                <a:off x="7351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7" y="33"/>
                      <a:pt x="76" y="38"/>
                      <a:pt x="66"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a:extLst>
                  <a:ext uri="{FF2B5EF4-FFF2-40B4-BE49-F238E27FC236}">
                    <a16:creationId xmlns:a16="http://schemas.microsoft.com/office/drawing/2014/main" id="{80F3FFFD-EE1B-47B2-8BBF-8BB4D4005930}"/>
                  </a:ext>
                </a:extLst>
              </p:cNvPr>
              <p:cNvSpPr>
                <a:spLocks/>
              </p:cNvSpPr>
              <p:nvPr/>
            </p:nvSpPr>
            <p:spPr bwMode="auto">
              <a:xfrm>
                <a:off x="7580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a:extLst>
                  <a:ext uri="{FF2B5EF4-FFF2-40B4-BE49-F238E27FC236}">
                    <a16:creationId xmlns:a16="http://schemas.microsoft.com/office/drawing/2014/main" id="{076B1753-4F87-4CD3-B4E8-EC6FAD6C02F2}"/>
                  </a:ext>
                </a:extLst>
              </p:cNvPr>
              <p:cNvSpPr>
                <a:spLocks noEditPoints="1"/>
              </p:cNvSpPr>
              <p:nvPr/>
            </p:nvSpPr>
            <p:spPr bwMode="auto">
              <a:xfrm>
                <a:off x="7845425" y="-1446213"/>
                <a:ext cx="87313" cy="585788"/>
              </a:xfrm>
              <a:custGeom>
                <a:avLst/>
                <a:gdLst>
                  <a:gd name="T0" fmla="*/ 28 w 56"/>
                  <a:gd name="T1" fmla="*/ 0 h 377"/>
                  <a:gd name="T2" fmla="*/ 48 w 56"/>
                  <a:gd name="T3" fmla="*/ 9 h 377"/>
                  <a:gd name="T4" fmla="*/ 56 w 56"/>
                  <a:gd name="T5" fmla="*/ 29 h 377"/>
                  <a:gd name="T6" fmla="*/ 48 w 56"/>
                  <a:gd name="T7" fmla="*/ 49 h 377"/>
                  <a:gd name="T8" fmla="*/ 28 w 56"/>
                  <a:gd name="T9" fmla="*/ 57 h 377"/>
                  <a:gd name="T10" fmla="*/ 8 w 56"/>
                  <a:gd name="T11" fmla="*/ 49 h 377"/>
                  <a:gd name="T12" fmla="*/ 0 w 56"/>
                  <a:gd name="T13" fmla="*/ 29 h 377"/>
                  <a:gd name="T14" fmla="*/ 8 w 56"/>
                  <a:gd name="T15" fmla="*/ 9 h 377"/>
                  <a:gd name="T16" fmla="*/ 28 w 56"/>
                  <a:gd name="T17" fmla="*/ 0 h 377"/>
                  <a:gd name="T18" fmla="*/ 11 w 56"/>
                  <a:gd name="T19" fmla="*/ 110 h 377"/>
                  <a:gd name="T20" fmla="*/ 45 w 56"/>
                  <a:gd name="T21" fmla="*/ 110 h 377"/>
                  <a:gd name="T22" fmla="*/ 45 w 56"/>
                  <a:gd name="T23" fmla="*/ 377 h 377"/>
                  <a:gd name="T24" fmla="*/ 11 w 56"/>
                  <a:gd name="T25" fmla="*/ 377 h 377"/>
                  <a:gd name="T26" fmla="*/ 11 w 56"/>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77">
                    <a:moveTo>
                      <a:pt x="28" y="0"/>
                    </a:moveTo>
                    <a:cubicBezTo>
                      <a:pt x="36" y="0"/>
                      <a:pt x="43" y="3"/>
                      <a:pt x="48" y="9"/>
                    </a:cubicBezTo>
                    <a:cubicBezTo>
                      <a:pt x="54" y="14"/>
                      <a:pt x="56" y="21"/>
                      <a:pt x="56" y="29"/>
                    </a:cubicBezTo>
                    <a:cubicBezTo>
                      <a:pt x="56" y="37"/>
                      <a:pt x="54" y="43"/>
                      <a:pt x="48" y="49"/>
                    </a:cubicBezTo>
                    <a:cubicBezTo>
                      <a:pt x="43" y="54"/>
                      <a:pt x="36" y="57"/>
                      <a:pt x="28" y="57"/>
                    </a:cubicBezTo>
                    <a:cubicBezTo>
                      <a:pt x="20" y="57"/>
                      <a:pt x="14" y="54"/>
                      <a:pt x="8" y="49"/>
                    </a:cubicBezTo>
                    <a:cubicBezTo>
                      <a:pt x="3" y="43"/>
                      <a:pt x="0" y="37"/>
                      <a:pt x="0" y="29"/>
                    </a:cubicBezTo>
                    <a:cubicBezTo>
                      <a:pt x="0" y="21"/>
                      <a:pt x="3" y="14"/>
                      <a:pt x="8" y="9"/>
                    </a:cubicBezTo>
                    <a:cubicBezTo>
                      <a:pt x="14" y="3"/>
                      <a:pt x="20" y="0"/>
                      <a:pt x="28" y="0"/>
                    </a:cubicBezTo>
                    <a:close/>
                    <a:moveTo>
                      <a:pt x="11" y="110"/>
                    </a:moveTo>
                    <a:cubicBezTo>
                      <a:pt x="45" y="110"/>
                      <a:pt x="45" y="110"/>
                      <a:pt x="45" y="110"/>
                    </a:cubicBezTo>
                    <a:cubicBezTo>
                      <a:pt x="45" y="377"/>
                      <a:pt x="45" y="377"/>
                      <a:pt x="45"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a:extLst>
                  <a:ext uri="{FF2B5EF4-FFF2-40B4-BE49-F238E27FC236}">
                    <a16:creationId xmlns:a16="http://schemas.microsoft.com/office/drawing/2014/main" id="{3551065A-ACD6-465F-A6DB-257D17304833}"/>
                  </a:ext>
                </a:extLst>
              </p:cNvPr>
              <p:cNvSpPr>
                <a:spLocks/>
              </p:cNvSpPr>
              <p:nvPr/>
            </p:nvSpPr>
            <p:spPr bwMode="auto">
              <a:xfrm>
                <a:off x="7997825" y="-1446213"/>
                <a:ext cx="200025" cy="585788"/>
              </a:xfrm>
              <a:custGeom>
                <a:avLst/>
                <a:gdLst>
                  <a:gd name="T0" fmla="*/ 129 w 129"/>
                  <a:gd name="T1" fmla="*/ 7 h 377"/>
                  <a:gd name="T2" fmla="*/ 129 w 129"/>
                  <a:gd name="T3" fmla="*/ 41 h 377"/>
                  <a:gd name="T4" fmla="*/ 96 w 129"/>
                  <a:gd name="T5" fmla="*/ 33 h 377"/>
                  <a:gd name="T6" fmla="*/ 80 w 129"/>
                  <a:gd name="T7" fmla="*/ 37 h 377"/>
                  <a:gd name="T8" fmla="*/ 71 w 129"/>
                  <a:gd name="T9" fmla="*/ 46 h 377"/>
                  <a:gd name="T10" fmla="*/ 69 w 129"/>
                  <a:gd name="T11" fmla="*/ 74 h 377"/>
                  <a:gd name="T12" fmla="*/ 69 w 129"/>
                  <a:gd name="T13" fmla="*/ 110 h 377"/>
                  <a:gd name="T14" fmla="*/ 125 w 129"/>
                  <a:gd name="T15" fmla="*/ 110 h 377"/>
                  <a:gd name="T16" fmla="*/ 125 w 129"/>
                  <a:gd name="T17" fmla="*/ 140 h 377"/>
                  <a:gd name="T18" fmla="*/ 69 w 129"/>
                  <a:gd name="T19" fmla="*/ 140 h 377"/>
                  <a:gd name="T20" fmla="*/ 69 w 129"/>
                  <a:gd name="T21" fmla="*/ 377 h 377"/>
                  <a:gd name="T22" fmla="*/ 35 w 129"/>
                  <a:gd name="T23" fmla="*/ 377 h 377"/>
                  <a:gd name="T24" fmla="*/ 35 w 129"/>
                  <a:gd name="T25" fmla="*/ 140 h 377"/>
                  <a:gd name="T26" fmla="*/ 0 w 129"/>
                  <a:gd name="T27" fmla="*/ 140 h 377"/>
                  <a:gd name="T28" fmla="*/ 0 w 129"/>
                  <a:gd name="T29" fmla="*/ 110 h 377"/>
                  <a:gd name="T30" fmla="*/ 35 w 129"/>
                  <a:gd name="T31" fmla="*/ 110 h 377"/>
                  <a:gd name="T32" fmla="*/ 35 w 129"/>
                  <a:gd name="T33" fmla="*/ 69 h 377"/>
                  <a:gd name="T34" fmla="*/ 40 w 129"/>
                  <a:gd name="T35" fmla="*/ 28 h 377"/>
                  <a:gd name="T36" fmla="*/ 58 w 129"/>
                  <a:gd name="T37" fmla="*/ 8 h 377"/>
                  <a:gd name="T38" fmla="*/ 89 w 129"/>
                  <a:gd name="T39" fmla="*/ 0 h 377"/>
                  <a:gd name="T40" fmla="*/ 129 w 129"/>
                  <a:gd name="T41" fmla="*/ 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377">
                    <a:moveTo>
                      <a:pt x="129" y="7"/>
                    </a:moveTo>
                    <a:cubicBezTo>
                      <a:pt x="129" y="41"/>
                      <a:pt x="129" y="41"/>
                      <a:pt x="129" y="41"/>
                    </a:cubicBezTo>
                    <a:cubicBezTo>
                      <a:pt x="116" y="36"/>
                      <a:pt x="105" y="33"/>
                      <a:pt x="96" y="33"/>
                    </a:cubicBezTo>
                    <a:cubicBezTo>
                      <a:pt x="89" y="33"/>
                      <a:pt x="84" y="34"/>
                      <a:pt x="80" y="37"/>
                    </a:cubicBezTo>
                    <a:cubicBezTo>
                      <a:pt x="75" y="40"/>
                      <a:pt x="72" y="43"/>
                      <a:pt x="71" y="46"/>
                    </a:cubicBezTo>
                    <a:cubicBezTo>
                      <a:pt x="70" y="50"/>
                      <a:pt x="69" y="59"/>
                      <a:pt x="69" y="74"/>
                    </a:cubicBezTo>
                    <a:cubicBezTo>
                      <a:pt x="69" y="110"/>
                      <a:pt x="69" y="110"/>
                      <a:pt x="69" y="110"/>
                    </a:cubicBezTo>
                    <a:cubicBezTo>
                      <a:pt x="125" y="110"/>
                      <a:pt x="125" y="110"/>
                      <a:pt x="125" y="110"/>
                    </a:cubicBezTo>
                    <a:cubicBezTo>
                      <a:pt x="125" y="140"/>
                      <a:pt x="125" y="140"/>
                      <a:pt x="125" y="140"/>
                    </a:cubicBezTo>
                    <a:cubicBezTo>
                      <a:pt x="69" y="140"/>
                      <a:pt x="69" y="140"/>
                      <a:pt x="69" y="140"/>
                    </a:cubicBezTo>
                    <a:cubicBezTo>
                      <a:pt x="69" y="377"/>
                      <a:pt x="69" y="377"/>
                      <a:pt x="69" y="377"/>
                    </a:cubicBezTo>
                    <a:cubicBezTo>
                      <a:pt x="35" y="377"/>
                      <a:pt x="35" y="377"/>
                      <a:pt x="35" y="377"/>
                    </a:cubicBezTo>
                    <a:cubicBezTo>
                      <a:pt x="35" y="140"/>
                      <a:pt x="35" y="140"/>
                      <a:pt x="35" y="140"/>
                    </a:cubicBezTo>
                    <a:cubicBezTo>
                      <a:pt x="0" y="140"/>
                      <a:pt x="0" y="140"/>
                      <a:pt x="0" y="140"/>
                    </a:cubicBezTo>
                    <a:cubicBezTo>
                      <a:pt x="0" y="110"/>
                      <a:pt x="0" y="110"/>
                      <a:pt x="0" y="110"/>
                    </a:cubicBezTo>
                    <a:cubicBezTo>
                      <a:pt x="35" y="110"/>
                      <a:pt x="35" y="110"/>
                      <a:pt x="35" y="110"/>
                    </a:cubicBezTo>
                    <a:cubicBezTo>
                      <a:pt x="35" y="69"/>
                      <a:pt x="35" y="69"/>
                      <a:pt x="35" y="69"/>
                    </a:cubicBezTo>
                    <a:cubicBezTo>
                      <a:pt x="35" y="50"/>
                      <a:pt x="37" y="36"/>
                      <a:pt x="40" y="28"/>
                    </a:cubicBezTo>
                    <a:cubicBezTo>
                      <a:pt x="44" y="20"/>
                      <a:pt x="50" y="13"/>
                      <a:pt x="58" y="8"/>
                    </a:cubicBezTo>
                    <a:cubicBezTo>
                      <a:pt x="66" y="3"/>
                      <a:pt x="77" y="0"/>
                      <a:pt x="89" y="0"/>
                    </a:cubicBezTo>
                    <a:cubicBezTo>
                      <a:pt x="100" y="0"/>
                      <a:pt x="113" y="3"/>
                      <a:pt x="12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a:extLst>
                  <a:ext uri="{FF2B5EF4-FFF2-40B4-BE49-F238E27FC236}">
                    <a16:creationId xmlns:a16="http://schemas.microsoft.com/office/drawing/2014/main" id="{E7302AE5-8B26-4352-9E95-AF90DD291471}"/>
                  </a:ext>
                </a:extLst>
              </p:cNvPr>
              <p:cNvSpPr>
                <a:spLocks noEditPoints="1"/>
              </p:cNvSpPr>
              <p:nvPr/>
            </p:nvSpPr>
            <p:spPr bwMode="auto">
              <a:xfrm>
                <a:off x="8245475" y="-1446213"/>
                <a:ext cx="88900" cy="585788"/>
              </a:xfrm>
              <a:custGeom>
                <a:avLst/>
                <a:gdLst>
                  <a:gd name="T0" fmla="*/ 28 w 57"/>
                  <a:gd name="T1" fmla="*/ 0 h 377"/>
                  <a:gd name="T2" fmla="*/ 48 w 57"/>
                  <a:gd name="T3" fmla="*/ 9 h 377"/>
                  <a:gd name="T4" fmla="*/ 57 w 57"/>
                  <a:gd name="T5" fmla="*/ 29 h 377"/>
                  <a:gd name="T6" fmla="*/ 48 w 57"/>
                  <a:gd name="T7" fmla="*/ 49 h 377"/>
                  <a:gd name="T8" fmla="*/ 28 w 57"/>
                  <a:gd name="T9" fmla="*/ 57 h 377"/>
                  <a:gd name="T10" fmla="*/ 8 w 57"/>
                  <a:gd name="T11" fmla="*/ 49 h 377"/>
                  <a:gd name="T12" fmla="*/ 0 w 57"/>
                  <a:gd name="T13" fmla="*/ 29 h 377"/>
                  <a:gd name="T14" fmla="*/ 8 w 57"/>
                  <a:gd name="T15" fmla="*/ 9 h 377"/>
                  <a:gd name="T16" fmla="*/ 28 w 57"/>
                  <a:gd name="T17" fmla="*/ 0 h 377"/>
                  <a:gd name="T18" fmla="*/ 11 w 57"/>
                  <a:gd name="T19" fmla="*/ 110 h 377"/>
                  <a:gd name="T20" fmla="*/ 46 w 57"/>
                  <a:gd name="T21" fmla="*/ 110 h 377"/>
                  <a:gd name="T22" fmla="*/ 46 w 57"/>
                  <a:gd name="T23" fmla="*/ 377 h 377"/>
                  <a:gd name="T24" fmla="*/ 11 w 57"/>
                  <a:gd name="T25" fmla="*/ 377 h 377"/>
                  <a:gd name="T26" fmla="*/ 11 w 57"/>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77">
                    <a:moveTo>
                      <a:pt x="28" y="0"/>
                    </a:moveTo>
                    <a:cubicBezTo>
                      <a:pt x="36" y="0"/>
                      <a:pt x="43" y="3"/>
                      <a:pt x="48" y="9"/>
                    </a:cubicBezTo>
                    <a:cubicBezTo>
                      <a:pt x="54" y="14"/>
                      <a:pt x="57" y="21"/>
                      <a:pt x="57" y="29"/>
                    </a:cubicBezTo>
                    <a:cubicBezTo>
                      <a:pt x="57" y="37"/>
                      <a:pt x="54" y="43"/>
                      <a:pt x="48" y="49"/>
                    </a:cubicBezTo>
                    <a:cubicBezTo>
                      <a:pt x="43" y="54"/>
                      <a:pt x="36" y="57"/>
                      <a:pt x="28" y="57"/>
                    </a:cubicBezTo>
                    <a:cubicBezTo>
                      <a:pt x="21" y="57"/>
                      <a:pt x="14" y="54"/>
                      <a:pt x="8" y="49"/>
                    </a:cubicBezTo>
                    <a:cubicBezTo>
                      <a:pt x="3" y="43"/>
                      <a:pt x="0" y="37"/>
                      <a:pt x="0" y="29"/>
                    </a:cubicBezTo>
                    <a:cubicBezTo>
                      <a:pt x="0" y="21"/>
                      <a:pt x="3" y="14"/>
                      <a:pt x="8" y="9"/>
                    </a:cubicBezTo>
                    <a:cubicBezTo>
                      <a:pt x="14" y="3"/>
                      <a:pt x="21" y="0"/>
                      <a:pt x="28" y="0"/>
                    </a:cubicBezTo>
                    <a:close/>
                    <a:moveTo>
                      <a:pt x="11" y="110"/>
                    </a:moveTo>
                    <a:cubicBezTo>
                      <a:pt x="46" y="110"/>
                      <a:pt x="46" y="110"/>
                      <a:pt x="46" y="110"/>
                    </a:cubicBezTo>
                    <a:cubicBezTo>
                      <a:pt x="46" y="377"/>
                      <a:pt x="46" y="377"/>
                      <a:pt x="46"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a:extLst>
                  <a:ext uri="{FF2B5EF4-FFF2-40B4-BE49-F238E27FC236}">
                    <a16:creationId xmlns:a16="http://schemas.microsoft.com/office/drawing/2014/main" id="{08BA4C3A-78AD-44CA-887C-4EC2964CE8AE}"/>
                  </a:ext>
                </a:extLst>
              </p:cNvPr>
              <p:cNvSpPr>
                <a:spLocks noEditPoints="1"/>
              </p:cNvSpPr>
              <p:nvPr/>
            </p:nvSpPr>
            <p:spPr bwMode="auto">
              <a:xfrm>
                <a:off x="8407400"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9"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a:extLst>
                  <a:ext uri="{FF2B5EF4-FFF2-40B4-BE49-F238E27FC236}">
                    <a16:creationId xmlns:a16="http://schemas.microsoft.com/office/drawing/2014/main" id="{F1B53650-89A9-41AE-9E65-E58A27310BCC}"/>
                  </a:ext>
                </a:extLst>
              </p:cNvPr>
              <p:cNvSpPr>
                <a:spLocks noEditPoints="1"/>
              </p:cNvSpPr>
              <p:nvPr/>
            </p:nvSpPr>
            <p:spPr bwMode="auto">
              <a:xfrm>
                <a:off x="8915400" y="-1435100"/>
                <a:ext cx="430213" cy="585788"/>
              </a:xfrm>
              <a:custGeom>
                <a:avLst/>
                <a:gdLst>
                  <a:gd name="T0" fmla="*/ 277 w 277"/>
                  <a:gd name="T1" fmla="*/ 0 h 377"/>
                  <a:gd name="T2" fmla="*/ 277 w 277"/>
                  <a:gd name="T3" fmla="*/ 370 h 377"/>
                  <a:gd name="T4" fmla="*/ 244 w 277"/>
                  <a:gd name="T5" fmla="*/ 370 h 377"/>
                  <a:gd name="T6" fmla="*/ 244 w 277"/>
                  <a:gd name="T7" fmla="*/ 325 h 377"/>
                  <a:gd name="T8" fmla="*/ 195 w 277"/>
                  <a:gd name="T9" fmla="*/ 364 h 377"/>
                  <a:gd name="T10" fmla="*/ 136 w 277"/>
                  <a:gd name="T11" fmla="*/ 377 h 377"/>
                  <a:gd name="T12" fmla="*/ 40 w 277"/>
                  <a:gd name="T13" fmla="*/ 336 h 377"/>
                  <a:gd name="T14" fmla="*/ 0 w 277"/>
                  <a:gd name="T15" fmla="*/ 236 h 377"/>
                  <a:gd name="T16" fmla="*/ 40 w 277"/>
                  <a:gd name="T17" fmla="*/ 138 h 377"/>
                  <a:gd name="T18" fmla="*/ 137 w 277"/>
                  <a:gd name="T19" fmla="*/ 97 h 377"/>
                  <a:gd name="T20" fmla="*/ 197 w 277"/>
                  <a:gd name="T21" fmla="*/ 111 h 377"/>
                  <a:gd name="T22" fmla="*/ 244 w 277"/>
                  <a:gd name="T23" fmla="*/ 153 h 377"/>
                  <a:gd name="T24" fmla="*/ 244 w 277"/>
                  <a:gd name="T25" fmla="*/ 0 h 377"/>
                  <a:gd name="T26" fmla="*/ 277 w 277"/>
                  <a:gd name="T27" fmla="*/ 0 h 377"/>
                  <a:gd name="T28" fmla="*/ 140 w 277"/>
                  <a:gd name="T29" fmla="*/ 130 h 377"/>
                  <a:gd name="T30" fmla="*/ 87 w 277"/>
                  <a:gd name="T31" fmla="*/ 144 h 377"/>
                  <a:gd name="T32" fmla="*/ 49 w 277"/>
                  <a:gd name="T33" fmla="*/ 183 h 377"/>
                  <a:gd name="T34" fmla="*/ 34 w 277"/>
                  <a:gd name="T35" fmla="*/ 237 h 377"/>
                  <a:gd name="T36" fmla="*/ 49 w 277"/>
                  <a:gd name="T37" fmla="*/ 291 h 377"/>
                  <a:gd name="T38" fmla="*/ 88 w 277"/>
                  <a:gd name="T39" fmla="*/ 331 h 377"/>
                  <a:gd name="T40" fmla="*/ 140 w 277"/>
                  <a:gd name="T41" fmla="*/ 346 h 377"/>
                  <a:gd name="T42" fmla="*/ 193 w 277"/>
                  <a:gd name="T43" fmla="*/ 331 h 377"/>
                  <a:gd name="T44" fmla="*/ 232 w 277"/>
                  <a:gd name="T45" fmla="*/ 293 h 377"/>
                  <a:gd name="T46" fmla="*/ 246 w 277"/>
                  <a:gd name="T47" fmla="*/ 238 h 377"/>
                  <a:gd name="T48" fmla="*/ 215 w 277"/>
                  <a:gd name="T49" fmla="*/ 161 h 377"/>
                  <a:gd name="T50" fmla="*/ 140 w 277"/>
                  <a:gd name="T51" fmla="*/ 13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377">
                    <a:moveTo>
                      <a:pt x="277" y="0"/>
                    </a:moveTo>
                    <a:cubicBezTo>
                      <a:pt x="277" y="370"/>
                      <a:pt x="277" y="370"/>
                      <a:pt x="277" y="370"/>
                    </a:cubicBezTo>
                    <a:cubicBezTo>
                      <a:pt x="244" y="370"/>
                      <a:pt x="244" y="370"/>
                      <a:pt x="244" y="370"/>
                    </a:cubicBezTo>
                    <a:cubicBezTo>
                      <a:pt x="244" y="325"/>
                      <a:pt x="244" y="325"/>
                      <a:pt x="244" y="325"/>
                    </a:cubicBezTo>
                    <a:cubicBezTo>
                      <a:pt x="229" y="342"/>
                      <a:pt x="213" y="355"/>
                      <a:pt x="195" y="364"/>
                    </a:cubicBezTo>
                    <a:cubicBezTo>
                      <a:pt x="177" y="373"/>
                      <a:pt x="158" y="377"/>
                      <a:pt x="136" y="377"/>
                    </a:cubicBezTo>
                    <a:cubicBezTo>
                      <a:pt x="99" y="377"/>
                      <a:pt x="66" y="364"/>
                      <a:pt x="40" y="336"/>
                    </a:cubicBezTo>
                    <a:cubicBezTo>
                      <a:pt x="13" y="309"/>
                      <a:pt x="0" y="275"/>
                      <a:pt x="0" y="236"/>
                    </a:cubicBezTo>
                    <a:cubicBezTo>
                      <a:pt x="0" y="198"/>
                      <a:pt x="13" y="165"/>
                      <a:pt x="40" y="138"/>
                    </a:cubicBezTo>
                    <a:cubicBezTo>
                      <a:pt x="67" y="110"/>
                      <a:pt x="99" y="97"/>
                      <a:pt x="137" y="97"/>
                    </a:cubicBezTo>
                    <a:cubicBezTo>
                      <a:pt x="159" y="97"/>
                      <a:pt x="179" y="101"/>
                      <a:pt x="197" y="111"/>
                    </a:cubicBezTo>
                    <a:cubicBezTo>
                      <a:pt x="215" y="120"/>
                      <a:pt x="230" y="134"/>
                      <a:pt x="244" y="153"/>
                    </a:cubicBezTo>
                    <a:cubicBezTo>
                      <a:pt x="244" y="0"/>
                      <a:pt x="244" y="0"/>
                      <a:pt x="244" y="0"/>
                    </a:cubicBezTo>
                    <a:lnTo>
                      <a:pt x="277" y="0"/>
                    </a:lnTo>
                    <a:close/>
                    <a:moveTo>
                      <a:pt x="140" y="130"/>
                    </a:moveTo>
                    <a:cubicBezTo>
                      <a:pt x="121" y="130"/>
                      <a:pt x="103" y="134"/>
                      <a:pt x="87" y="144"/>
                    </a:cubicBezTo>
                    <a:cubicBezTo>
                      <a:pt x="71" y="153"/>
                      <a:pt x="58" y="166"/>
                      <a:pt x="49" y="183"/>
                    </a:cubicBezTo>
                    <a:cubicBezTo>
                      <a:pt x="39" y="200"/>
                      <a:pt x="34" y="218"/>
                      <a:pt x="34" y="237"/>
                    </a:cubicBezTo>
                    <a:cubicBezTo>
                      <a:pt x="34" y="256"/>
                      <a:pt x="39" y="274"/>
                      <a:pt x="49" y="291"/>
                    </a:cubicBezTo>
                    <a:cubicBezTo>
                      <a:pt x="58" y="308"/>
                      <a:pt x="71" y="322"/>
                      <a:pt x="88" y="331"/>
                    </a:cubicBezTo>
                    <a:cubicBezTo>
                      <a:pt x="104" y="341"/>
                      <a:pt x="121" y="346"/>
                      <a:pt x="140" y="346"/>
                    </a:cubicBezTo>
                    <a:cubicBezTo>
                      <a:pt x="159" y="346"/>
                      <a:pt x="177" y="341"/>
                      <a:pt x="193" y="331"/>
                    </a:cubicBezTo>
                    <a:cubicBezTo>
                      <a:pt x="210" y="322"/>
                      <a:pt x="223" y="309"/>
                      <a:pt x="232" y="293"/>
                    </a:cubicBezTo>
                    <a:cubicBezTo>
                      <a:pt x="241" y="277"/>
                      <a:pt x="246" y="259"/>
                      <a:pt x="246" y="238"/>
                    </a:cubicBezTo>
                    <a:cubicBezTo>
                      <a:pt x="246" y="207"/>
                      <a:pt x="236" y="182"/>
                      <a:pt x="215" y="161"/>
                    </a:cubicBezTo>
                    <a:cubicBezTo>
                      <a:pt x="195" y="140"/>
                      <a:pt x="170" y="130"/>
                      <a:pt x="14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a:extLst>
                  <a:ext uri="{FF2B5EF4-FFF2-40B4-BE49-F238E27FC236}">
                    <a16:creationId xmlns:a16="http://schemas.microsoft.com/office/drawing/2014/main" id="{B48D21A9-BEDF-4C28-BECC-F4BF7C64D378}"/>
                  </a:ext>
                </a:extLst>
              </p:cNvPr>
              <p:cNvSpPr>
                <a:spLocks noEditPoints="1"/>
              </p:cNvSpPr>
              <p:nvPr/>
            </p:nvSpPr>
            <p:spPr bwMode="auto">
              <a:xfrm>
                <a:off x="9690100" y="-1420813"/>
                <a:ext cx="349250" cy="560388"/>
              </a:xfrm>
              <a:custGeom>
                <a:avLst/>
                <a:gdLst>
                  <a:gd name="T0" fmla="*/ 0 w 226"/>
                  <a:gd name="T1" fmla="*/ 0 h 361"/>
                  <a:gd name="T2" fmla="*/ 72 w 226"/>
                  <a:gd name="T3" fmla="*/ 0 h 361"/>
                  <a:gd name="T4" fmla="*/ 156 w 226"/>
                  <a:gd name="T5" fmla="*/ 6 h 361"/>
                  <a:gd name="T6" fmla="*/ 206 w 226"/>
                  <a:gd name="T7" fmla="*/ 37 h 361"/>
                  <a:gd name="T8" fmla="*/ 226 w 226"/>
                  <a:gd name="T9" fmla="*/ 97 h 361"/>
                  <a:gd name="T10" fmla="*/ 207 w 226"/>
                  <a:gd name="T11" fmla="*/ 156 h 361"/>
                  <a:gd name="T12" fmla="*/ 154 w 226"/>
                  <a:gd name="T13" fmla="*/ 188 h 361"/>
                  <a:gd name="T14" fmla="*/ 62 w 226"/>
                  <a:gd name="T15" fmla="*/ 194 h 361"/>
                  <a:gd name="T16" fmla="*/ 36 w 226"/>
                  <a:gd name="T17" fmla="*/ 194 h 361"/>
                  <a:gd name="T18" fmla="*/ 36 w 226"/>
                  <a:gd name="T19" fmla="*/ 361 h 361"/>
                  <a:gd name="T20" fmla="*/ 0 w 226"/>
                  <a:gd name="T21" fmla="*/ 361 h 361"/>
                  <a:gd name="T22" fmla="*/ 0 w 226"/>
                  <a:gd name="T23" fmla="*/ 0 h 361"/>
                  <a:gd name="T24" fmla="*/ 36 w 226"/>
                  <a:gd name="T25" fmla="*/ 36 h 361"/>
                  <a:gd name="T26" fmla="*/ 36 w 226"/>
                  <a:gd name="T27" fmla="*/ 158 h 361"/>
                  <a:gd name="T28" fmla="*/ 98 w 226"/>
                  <a:gd name="T29" fmla="*/ 159 h 361"/>
                  <a:gd name="T30" fmla="*/ 152 w 226"/>
                  <a:gd name="T31" fmla="*/ 152 h 361"/>
                  <a:gd name="T32" fmla="*/ 179 w 226"/>
                  <a:gd name="T33" fmla="*/ 130 h 361"/>
                  <a:gd name="T34" fmla="*/ 188 w 226"/>
                  <a:gd name="T35" fmla="*/ 97 h 361"/>
                  <a:gd name="T36" fmla="*/ 179 w 226"/>
                  <a:gd name="T37" fmla="*/ 64 h 361"/>
                  <a:gd name="T38" fmla="*/ 153 w 226"/>
                  <a:gd name="T39" fmla="*/ 42 h 361"/>
                  <a:gd name="T40" fmla="*/ 100 w 226"/>
                  <a:gd name="T41" fmla="*/ 36 h 361"/>
                  <a:gd name="T42" fmla="*/ 36 w 226"/>
                  <a:gd name="T43" fmla="*/ 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361">
                    <a:moveTo>
                      <a:pt x="0" y="0"/>
                    </a:moveTo>
                    <a:cubicBezTo>
                      <a:pt x="72" y="0"/>
                      <a:pt x="72" y="0"/>
                      <a:pt x="72" y="0"/>
                    </a:cubicBezTo>
                    <a:cubicBezTo>
                      <a:pt x="113" y="0"/>
                      <a:pt x="141" y="2"/>
                      <a:pt x="156" y="6"/>
                    </a:cubicBezTo>
                    <a:cubicBezTo>
                      <a:pt x="176" y="11"/>
                      <a:pt x="193" y="21"/>
                      <a:pt x="206" y="37"/>
                    </a:cubicBezTo>
                    <a:cubicBezTo>
                      <a:pt x="219" y="53"/>
                      <a:pt x="226" y="73"/>
                      <a:pt x="226" y="97"/>
                    </a:cubicBezTo>
                    <a:cubicBezTo>
                      <a:pt x="226" y="121"/>
                      <a:pt x="219" y="141"/>
                      <a:pt x="207" y="156"/>
                    </a:cubicBezTo>
                    <a:cubicBezTo>
                      <a:pt x="194" y="172"/>
                      <a:pt x="176" y="182"/>
                      <a:pt x="154" y="188"/>
                    </a:cubicBezTo>
                    <a:cubicBezTo>
                      <a:pt x="138" y="192"/>
                      <a:pt x="107" y="194"/>
                      <a:pt x="62" y="194"/>
                    </a:cubicBezTo>
                    <a:cubicBezTo>
                      <a:pt x="36" y="194"/>
                      <a:pt x="36" y="194"/>
                      <a:pt x="36" y="194"/>
                    </a:cubicBezTo>
                    <a:cubicBezTo>
                      <a:pt x="36" y="361"/>
                      <a:pt x="36" y="361"/>
                      <a:pt x="36" y="361"/>
                    </a:cubicBezTo>
                    <a:cubicBezTo>
                      <a:pt x="0" y="361"/>
                      <a:pt x="0" y="361"/>
                      <a:pt x="0" y="361"/>
                    </a:cubicBezTo>
                    <a:cubicBezTo>
                      <a:pt x="0" y="0"/>
                      <a:pt x="0" y="0"/>
                      <a:pt x="0" y="0"/>
                    </a:cubicBezTo>
                    <a:close/>
                    <a:moveTo>
                      <a:pt x="36" y="36"/>
                    </a:moveTo>
                    <a:cubicBezTo>
                      <a:pt x="36" y="158"/>
                      <a:pt x="36" y="158"/>
                      <a:pt x="36" y="158"/>
                    </a:cubicBezTo>
                    <a:cubicBezTo>
                      <a:pt x="98" y="159"/>
                      <a:pt x="98" y="159"/>
                      <a:pt x="98" y="159"/>
                    </a:cubicBezTo>
                    <a:cubicBezTo>
                      <a:pt x="122" y="159"/>
                      <a:pt x="140" y="157"/>
                      <a:pt x="152" y="152"/>
                    </a:cubicBezTo>
                    <a:cubicBezTo>
                      <a:pt x="163" y="148"/>
                      <a:pt x="172" y="140"/>
                      <a:pt x="179" y="130"/>
                    </a:cubicBezTo>
                    <a:cubicBezTo>
                      <a:pt x="185" y="120"/>
                      <a:pt x="188" y="109"/>
                      <a:pt x="188" y="97"/>
                    </a:cubicBezTo>
                    <a:cubicBezTo>
                      <a:pt x="188" y="85"/>
                      <a:pt x="185" y="74"/>
                      <a:pt x="179" y="64"/>
                    </a:cubicBezTo>
                    <a:cubicBezTo>
                      <a:pt x="172" y="54"/>
                      <a:pt x="164" y="46"/>
                      <a:pt x="153" y="42"/>
                    </a:cubicBezTo>
                    <a:cubicBezTo>
                      <a:pt x="142" y="38"/>
                      <a:pt x="125" y="36"/>
                      <a:pt x="100" y="36"/>
                    </a:cubicBezTo>
                    <a:cubicBezTo>
                      <a:pt x="36" y="36"/>
                      <a:pt x="36" y="36"/>
                      <a:pt x="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
                <a:extLst>
                  <a:ext uri="{FF2B5EF4-FFF2-40B4-BE49-F238E27FC236}">
                    <a16:creationId xmlns:a16="http://schemas.microsoft.com/office/drawing/2014/main" id="{1D5CCDBD-0656-405B-B546-52FB9C74EE46}"/>
                  </a:ext>
                </a:extLst>
              </p:cNvPr>
              <p:cNvSpPr>
                <a:spLocks noEditPoints="1"/>
              </p:cNvSpPr>
              <p:nvPr/>
            </p:nvSpPr>
            <p:spPr bwMode="auto">
              <a:xfrm>
                <a:off x="10123488" y="-1284288"/>
                <a:ext cx="431800" cy="434975"/>
              </a:xfrm>
              <a:custGeom>
                <a:avLst/>
                <a:gdLst>
                  <a:gd name="T0" fmla="*/ 278 w 278"/>
                  <a:gd name="T1" fmla="*/ 6 h 280"/>
                  <a:gd name="T2" fmla="*/ 278 w 278"/>
                  <a:gd name="T3" fmla="*/ 273 h 280"/>
                  <a:gd name="T4" fmla="*/ 244 w 278"/>
                  <a:gd name="T5" fmla="*/ 273 h 280"/>
                  <a:gd name="T6" fmla="*/ 244 w 278"/>
                  <a:gd name="T7" fmla="*/ 228 h 280"/>
                  <a:gd name="T8" fmla="*/ 196 w 278"/>
                  <a:gd name="T9" fmla="*/ 267 h 280"/>
                  <a:gd name="T10" fmla="*/ 137 w 278"/>
                  <a:gd name="T11" fmla="*/ 280 h 280"/>
                  <a:gd name="T12" fmla="*/ 40 w 278"/>
                  <a:gd name="T13" fmla="*/ 239 h 280"/>
                  <a:gd name="T14" fmla="*/ 0 w 278"/>
                  <a:gd name="T15" fmla="*/ 139 h 280"/>
                  <a:gd name="T16" fmla="*/ 41 w 278"/>
                  <a:gd name="T17" fmla="*/ 41 h 280"/>
                  <a:gd name="T18" fmla="*/ 138 w 278"/>
                  <a:gd name="T19" fmla="*/ 0 h 280"/>
                  <a:gd name="T20" fmla="*/ 197 w 278"/>
                  <a:gd name="T21" fmla="*/ 14 h 280"/>
                  <a:gd name="T22" fmla="*/ 244 w 278"/>
                  <a:gd name="T23" fmla="*/ 56 h 280"/>
                  <a:gd name="T24" fmla="*/ 244 w 278"/>
                  <a:gd name="T25" fmla="*/ 6 h 280"/>
                  <a:gd name="T26" fmla="*/ 278 w 278"/>
                  <a:gd name="T27" fmla="*/ 6 h 280"/>
                  <a:gd name="T28" fmla="*/ 141 w 278"/>
                  <a:gd name="T29" fmla="*/ 33 h 280"/>
                  <a:gd name="T30" fmla="*/ 88 w 278"/>
                  <a:gd name="T31" fmla="*/ 47 h 280"/>
                  <a:gd name="T32" fmla="*/ 49 w 278"/>
                  <a:gd name="T33" fmla="*/ 86 h 280"/>
                  <a:gd name="T34" fmla="*/ 35 w 278"/>
                  <a:gd name="T35" fmla="*/ 140 h 280"/>
                  <a:gd name="T36" fmla="*/ 49 w 278"/>
                  <a:gd name="T37" fmla="*/ 194 h 280"/>
                  <a:gd name="T38" fmla="*/ 88 w 278"/>
                  <a:gd name="T39" fmla="*/ 234 h 280"/>
                  <a:gd name="T40" fmla="*/ 141 w 278"/>
                  <a:gd name="T41" fmla="*/ 249 h 280"/>
                  <a:gd name="T42" fmla="*/ 194 w 278"/>
                  <a:gd name="T43" fmla="*/ 234 h 280"/>
                  <a:gd name="T44" fmla="*/ 233 w 278"/>
                  <a:gd name="T45" fmla="*/ 196 h 280"/>
                  <a:gd name="T46" fmla="*/ 246 w 278"/>
                  <a:gd name="T47" fmla="*/ 141 h 280"/>
                  <a:gd name="T48" fmla="*/ 216 w 278"/>
                  <a:gd name="T49" fmla="*/ 64 h 280"/>
                  <a:gd name="T50" fmla="*/ 141 w 278"/>
                  <a:gd name="T51" fmla="*/ 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280">
                    <a:moveTo>
                      <a:pt x="278" y="6"/>
                    </a:moveTo>
                    <a:cubicBezTo>
                      <a:pt x="278" y="273"/>
                      <a:pt x="278" y="273"/>
                      <a:pt x="278" y="273"/>
                    </a:cubicBezTo>
                    <a:cubicBezTo>
                      <a:pt x="244" y="273"/>
                      <a:pt x="244" y="273"/>
                      <a:pt x="244" y="273"/>
                    </a:cubicBezTo>
                    <a:cubicBezTo>
                      <a:pt x="244" y="228"/>
                      <a:pt x="244" y="228"/>
                      <a:pt x="244" y="228"/>
                    </a:cubicBezTo>
                    <a:cubicBezTo>
                      <a:pt x="230" y="245"/>
                      <a:pt x="214" y="258"/>
                      <a:pt x="196" y="267"/>
                    </a:cubicBezTo>
                    <a:cubicBezTo>
                      <a:pt x="178" y="276"/>
                      <a:pt x="158" y="280"/>
                      <a:pt x="137" y="280"/>
                    </a:cubicBezTo>
                    <a:cubicBezTo>
                      <a:pt x="99" y="280"/>
                      <a:pt x="67" y="267"/>
                      <a:pt x="40" y="239"/>
                    </a:cubicBezTo>
                    <a:cubicBezTo>
                      <a:pt x="14" y="212"/>
                      <a:pt x="0" y="178"/>
                      <a:pt x="0" y="139"/>
                    </a:cubicBezTo>
                    <a:cubicBezTo>
                      <a:pt x="0" y="101"/>
                      <a:pt x="14" y="68"/>
                      <a:pt x="41" y="41"/>
                    </a:cubicBezTo>
                    <a:cubicBezTo>
                      <a:pt x="68" y="13"/>
                      <a:pt x="100" y="0"/>
                      <a:pt x="138" y="0"/>
                    </a:cubicBezTo>
                    <a:cubicBezTo>
                      <a:pt x="160" y="0"/>
                      <a:pt x="180" y="4"/>
                      <a:pt x="197" y="14"/>
                    </a:cubicBezTo>
                    <a:cubicBezTo>
                      <a:pt x="215" y="23"/>
                      <a:pt x="231" y="37"/>
                      <a:pt x="244" y="56"/>
                    </a:cubicBezTo>
                    <a:cubicBezTo>
                      <a:pt x="244" y="6"/>
                      <a:pt x="244" y="6"/>
                      <a:pt x="244" y="6"/>
                    </a:cubicBezTo>
                    <a:cubicBezTo>
                      <a:pt x="278" y="6"/>
                      <a:pt x="278" y="6"/>
                      <a:pt x="278" y="6"/>
                    </a:cubicBezTo>
                    <a:close/>
                    <a:moveTo>
                      <a:pt x="141" y="33"/>
                    </a:moveTo>
                    <a:cubicBezTo>
                      <a:pt x="122" y="33"/>
                      <a:pt x="104" y="37"/>
                      <a:pt x="88" y="47"/>
                    </a:cubicBezTo>
                    <a:cubicBezTo>
                      <a:pt x="72" y="56"/>
                      <a:pt x="59" y="69"/>
                      <a:pt x="49" y="86"/>
                    </a:cubicBezTo>
                    <a:cubicBezTo>
                      <a:pt x="40" y="103"/>
                      <a:pt x="35" y="121"/>
                      <a:pt x="35" y="140"/>
                    </a:cubicBezTo>
                    <a:cubicBezTo>
                      <a:pt x="35" y="159"/>
                      <a:pt x="40" y="177"/>
                      <a:pt x="49" y="194"/>
                    </a:cubicBezTo>
                    <a:cubicBezTo>
                      <a:pt x="59" y="211"/>
                      <a:pt x="72" y="225"/>
                      <a:pt x="88" y="234"/>
                    </a:cubicBezTo>
                    <a:cubicBezTo>
                      <a:pt x="104" y="244"/>
                      <a:pt x="122" y="249"/>
                      <a:pt x="141" y="249"/>
                    </a:cubicBezTo>
                    <a:cubicBezTo>
                      <a:pt x="159" y="249"/>
                      <a:pt x="177" y="244"/>
                      <a:pt x="194" y="234"/>
                    </a:cubicBezTo>
                    <a:cubicBezTo>
                      <a:pt x="211" y="225"/>
                      <a:pt x="224" y="212"/>
                      <a:pt x="233" y="196"/>
                    </a:cubicBezTo>
                    <a:cubicBezTo>
                      <a:pt x="242" y="180"/>
                      <a:pt x="246" y="162"/>
                      <a:pt x="246" y="141"/>
                    </a:cubicBezTo>
                    <a:cubicBezTo>
                      <a:pt x="246" y="110"/>
                      <a:pt x="236" y="85"/>
                      <a:pt x="216" y="64"/>
                    </a:cubicBezTo>
                    <a:cubicBezTo>
                      <a:pt x="195" y="43"/>
                      <a:pt x="170" y="33"/>
                      <a:pt x="1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a:extLst>
                  <a:ext uri="{FF2B5EF4-FFF2-40B4-BE49-F238E27FC236}">
                    <a16:creationId xmlns:a16="http://schemas.microsoft.com/office/drawing/2014/main" id="{A9ADC76F-D234-409B-B469-EFA95A01D5C9}"/>
                  </a:ext>
                </a:extLst>
              </p:cNvPr>
              <p:cNvSpPr>
                <a:spLocks/>
              </p:cNvSpPr>
              <p:nvPr/>
            </p:nvSpPr>
            <p:spPr bwMode="auto">
              <a:xfrm>
                <a:off x="10653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2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8" y="33"/>
                      <a:pt x="76" y="38"/>
                      <a:pt x="66" y="47"/>
                    </a:cubicBezTo>
                    <a:cubicBezTo>
                      <a:pt x="55" y="56"/>
                      <a:pt x="47" y="71"/>
                      <a:pt x="42"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6">
                <a:extLst>
                  <a:ext uri="{FF2B5EF4-FFF2-40B4-BE49-F238E27FC236}">
                    <a16:creationId xmlns:a16="http://schemas.microsoft.com/office/drawing/2014/main" id="{F0E8FC0F-5213-43B7-81E5-4BB4C5F8E498}"/>
                  </a:ext>
                </a:extLst>
              </p:cNvPr>
              <p:cNvSpPr>
                <a:spLocks/>
              </p:cNvSpPr>
              <p:nvPr/>
            </p:nvSpPr>
            <p:spPr bwMode="auto">
              <a:xfrm>
                <a:off x="10882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7">
                <a:extLst>
                  <a:ext uri="{FF2B5EF4-FFF2-40B4-BE49-F238E27FC236}">
                    <a16:creationId xmlns:a16="http://schemas.microsoft.com/office/drawing/2014/main" id="{BF70DF57-A41E-470B-A2A6-15E26E33FE3F}"/>
                  </a:ext>
                </a:extLst>
              </p:cNvPr>
              <p:cNvSpPr>
                <a:spLocks/>
              </p:cNvSpPr>
              <p:nvPr/>
            </p:nvSpPr>
            <p:spPr bwMode="auto">
              <a:xfrm>
                <a:off x="11172825" y="-1284288"/>
                <a:ext cx="360363" cy="423863"/>
              </a:xfrm>
              <a:custGeom>
                <a:avLst/>
                <a:gdLst>
                  <a:gd name="T0" fmla="*/ 0 w 233"/>
                  <a:gd name="T1" fmla="*/ 6 h 273"/>
                  <a:gd name="T2" fmla="*/ 35 w 233"/>
                  <a:gd name="T3" fmla="*/ 6 h 273"/>
                  <a:gd name="T4" fmla="*/ 35 w 233"/>
                  <a:gd name="T5" fmla="*/ 54 h 273"/>
                  <a:gd name="T6" fmla="*/ 80 w 233"/>
                  <a:gd name="T7" fmla="*/ 13 h 273"/>
                  <a:gd name="T8" fmla="*/ 135 w 233"/>
                  <a:gd name="T9" fmla="*/ 0 h 273"/>
                  <a:gd name="T10" fmla="*/ 188 w 233"/>
                  <a:gd name="T11" fmla="*/ 15 h 273"/>
                  <a:gd name="T12" fmla="*/ 222 w 233"/>
                  <a:gd name="T13" fmla="*/ 56 h 273"/>
                  <a:gd name="T14" fmla="*/ 233 w 233"/>
                  <a:gd name="T15" fmla="*/ 136 h 273"/>
                  <a:gd name="T16" fmla="*/ 233 w 233"/>
                  <a:gd name="T17" fmla="*/ 273 h 273"/>
                  <a:gd name="T18" fmla="*/ 199 w 233"/>
                  <a:gd name="T19" fmla="*/ 273 h 273"/>
                  <a:gd name="T20" fmla="*/ 199 w 233"/>
                  <a:gd name="T21" fmla="*/ 146 h 273"/>
                  <a:gd name="T22" fmla="*/ 195 w 233"/>
                  <a:gd name="T23" fmla="*/ 84 h 273"/>
                  <a:gd name="T24" fmla="*/ 172 w 233"/>
                  <a:gd name="T25" fmla="*/ 45 h 273"/>
                  <a:gd name="T26" fmla="*/ 128 w 233"/>
                  <a:gd name="T27" fmla="*/ 31 h 273"/>
                  <a:gd name="T28" fmla="*/ 72 w 233"/>
                  <a:gd name="T29" fmla="*/ 52 h 273"/>
                  <a:gd name="T30" fmla="*/ 40 w 233"/>
                  <a:gd name="T31" fmla="*/ 103 h 273"/>
                  <a:gd name="T32" fmla="*/ 35 w 233"/>
                  <a:gd name="T33" fmla="*/ 176 h 273"/>
                  <a:gd name="T34" fmla="*/ 35 w 233"/>
                  <a:gd name="T35" fmla="*/ 273 h 273"/>
                  <a:gd name="T36" fmla="*/ 0 w 233"/>
                  <a:gd name="T37" fmla="*/ 273 h 273"/>
                  <a:gd name="T38" fmla="*/ 0 w 233"/>
                  <a:gd name="T39"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73">
                    <a:moveTo>
                      <a:pt x="0" y="6"/>
                    </a:moveTo>
                    <a:cubicBezTo>
                      <a:pt x="35" y="6"/>
                      <a:pt x="35" y="6"/>
                      <a:pt x="35" y="6"/>
                    </a:cubicBezTo>
                    <a:cubicBezTo>
                      <a:pt x="35" y="54"/>
                      <a:pt x="35" y="54"/>
                      <a:pt x="35" y="54"/>
                    </a:cubicBezTo>
                    <a:cubicBezTo>
                      <a:pt x="48" y="36"/>
                      <a:pt x="64" y="22"/>
                      <a:pt x="80" y="13"/>
                    </a:cubicBezTo>
                    <a:cubicBezTo>
                      <a:pt x="97" y="4"/>
                      <a:pt x="115" y="0"/>
                      <a:pt x="135" y="0"/>
                    </a:cubicBezTo>
                    <a:cubicBezTo>
                      <a:pt x="155" y="0"/>
                      <a:pt x="172" y="5"/>
                      <a:pt x="188" y="15"/>
                    </a:cubicBezTo>
                    <a:cubicBezTo>
                      <a:pt x="203" y="25"/>
                      <a:pt x="215" y="39"/>
                      <a:pt x="222" y="56"/>
                    </a:cubicBezTo>
                    <a:cubicBezTo>
                      <a:pt x="229" y="73"/>
                      <a:pt x="233" y="100"/>
                      <a:pt x="233" y="136"/>
                    </a:cubicBezTo>
                    <a:cubicBezTo>
                      <a:pt x="233" y="273"/>
                      <a:pt x="233" y="273"/>
                      <a:pt x="233" y="273"/>
                    </a:cubicBezTo>
                    <a:cubicBezTo>
                      <a:pt x="199" y="273"/>
                      <a:pt x="199" y="273"/>
                      <a:pt x="199" y="273"/>
                    </a:cubicBezTo>
                    <a:cubicBezTo>
                      <a:pt x="199" y="146"/>
                      <a:pt x="199" y="146"/>
                      <a:pt x="199" y="146"/>
                    </a:cubicBezTo>
                    <a:cubicBezTo>
                      <a:pt x="199" y="115"/>
                      <a:pt x="197" y="95"/>
                      <a:pt x="195" y="84"/>
                    </a:cubicBezTo>
                    <a:cubicBezTo>
                      <a:pt x="191" y="67"/>
                      <a:pt x="183" y="54"/>
                      <a:pt x="172" y="45"/>
                    </a:cubicBezTo>
                    <a:cubicBezTo>
                      <a:pt x="161" y="36"/>
                      <a:pt x="146" y="31"/>
                      <a:pt x="128" y="31"/>
                    </a:cubicBezTo>
                    <a:cubicBezTo>
                      <a:pt x="107" y="31"/>
                      <a:pt x="88" y="38"/>
                      <a:pt x="72" y="52"/>
                    </a:cubicBezTo>
                    <a:cubicBezTo>
                      <a:pt x="56" y="66"/>
                      <a:pt x="45" y="83"/>
                      <a:pt x="40" y="103"/>
                    </a:cubicBezTo>
                    <a:cubicBezTo>
                      <a:pt x="36" y="116"/>
                      <a:pt x="35" y="140"/>
                      <a:pt x="35" y="176"/>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
                <a:extLst>
                  <a:ext uri="{FF2B5EF4-FFF2-40B4-BE49-F238E27FC236}">
                    <a16:creationId xmlns:a16="http://schemas.microsoft.com/office/drawing/2014/main" id="{A11A2838-43F3-46A0-A4FC-EA97F03B722C}"/>
                  </a:ext>
                </a:extLst>
              </p:cNvPr>
              <p:cNvSpPr>
                <a:spLocks noEditPoints="1"/>
              </p:cNvSpPr>
              <p:nvPr/>
            </p:nvSpPr>
            <p:spPr bwMode="auto">
              <a:xfrm>
                <a:off x="11626850" y="-1284288"/>
                <a:ext cx="428625" cy="434975"/>
              </a:xfrm>
              <a:custGeom>
                <a:avLst/>
                <a:gdLst>
                  <a:gd name="T0" fmla="*/ 238 w 276"/>
                  <a:gd name="T1" fmla="*/ 185 h 280"/>
                  <a:gd name="T2" fmla="*/ 267 w 276"/>
                  <a:gd name="T3" fmla="*/ 200 h 280"/>
                  <a:gd name="T4" fmla="*/ 234 w 276"/>
                  <a:gd name="T5" fmla="*/ 245 h 280"/>
                  <a:gd name="T6" fmla="*/ 192 w 276"/>
                  <a:gd name="T7" fmla="*/ 271 h 280"/>
                  <a:gd name="T8" fmla="*/ 139 w 276"/>
                  <a:gd name="T9" fmla="*/ 280 h 280"/>
                  <a:gd name="T10" fmla="*/ 37 w 276"/>
                  <a:gd name="T11" fmla="*/ 237 h 280"/>
                  <a:gd name="T12" fmla="*/ 0 w 276"/>
                  <a:gd name="T13" fmla="*/ 141 h 280"/>
                  <a:gd name="T14" fmla="*/ 32 w 276"/>
                  <a:gd name="T15" fmla="*/ 50 h 280"/>
                  <a:gd name="T16" fmla="*/ 137 w 276"/>
                  <a:gd name="T17" fmla="*/ 0 h 280"/>
                  <a:gd name="T18" fmla="*/ 246 w 276"/>
                  <a:gd name="T19" fmla="*/ 51 h 280"/>
                  <a:gd name="T20" fmla="*/ 276 w 276"/>
                  <a:gd name="T21" fmla="*/ 143 h 280"/>
                  <a:gd name="T22" fmla="*/ 36 w 276"/>
                  <a:gd name="T23" fmla="*/ 143 h 280"/>
                  <a:gd name="T24" fmla="*/ 65 w 276"/>
                  <a:gd name="T25" fmla="*/ 219 h 280"/>
                  <a:gd name="T26" fmla="*/ 136 w 276"/>
                  <a:gd name="T27" fmla="*/ 249 h 280"/>
                  <a:gd name="T28" fmla="*/ 176 w 276"/>
                  <a:gd name="T29" fmla="*/ 242 h 280"/>
                  <a:gd name="T30" fmla="*/ 209 w 276"/>
                  <a:gd name="T31" fmla="*/ 223 h 280"/>
                  <a:gd name="T32" fmla="*/ 238 w 276"/>
                  <a:gd name="T33" fmla="*/ 185 h 280"/>
                  <a:gd name="T34" fmla="*/ 238 w 276"/>
                  <a:gd name="T35" fmla="*/ 113 h 280"/>
                  <a:gd name="T36" fmla="*/ 218 w 276"/>
                  <a:gd name="T37" fmla="*/ 69 h 280"/>
                  <a:gd name="T38" fmla="*/ 183 w 276"/>
                  <a:gd name="T39" fmla="*/ 43 h 280"/>
                  <a:gd name="T40" fmla="*/ 138 w 276"/>
                  <a:gd name="T41" fmla="*/ 32 h 280"/>
                  <a:gd name="T42" fmla="*/ 70 w 276"/>
                  <a:gd name="T43" fmla="*/ 58 h 280"/>
                  <a:gd name="T44" fmla="*/ 39 w 276"/>
                  <a:gd name="T45" fmla="*/ 113 h 280"/>
                  <a:gd name="T46" fmla="*/ 238 w 276"/>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0">
                    <a:moveTo>
                      <a:pt x="238" y="185"/>
                    </a:moveTo>
                    <a:cubicBezTo>
                      <a:pt x="267" y="200"/>
                      <a:pt x="267" y="200"/>
                      <a:pt x="267" y="200"/>
                    </a:cubicBezTo>
                    <a:cubicBezTo>
                      <a:pt x="257" y="219"/>
                      <a:pt x="246" y="234"/>
                      <a:pt x="234" y="245"/>
                    </a:cubicBezTo>
                    <a:cubicBezTo>
                      <a:pt x="222" y="257"/>
                      <a:pt x="208" y="265"/>
                      <a:pt x="192" y="271"/>
                    </a:cubicBezTo>
                    <a:cubicBezTo>
                      <a:pt x="177" y="277"/>
                      <a:pt x="159" y="280"/>
                      <a:pt x="139" y="280"/>
                    </a:cubicBezTo>
                    <a:cubicBezTo>
                      <a:pt x="96" y="280"/>
                      <a:pt x="62" y="266"/>
                      <a:pt x="37" y="237"/>
                    </a:cubicBezTo>
                    <a:cubicBezTo>
                      <a:pt x="13" y="209"/>
                      <a:pt x="0" y="177"/>
                      <a:pt x="0" y="141"/>
                    </a:cubicBezTo>
                    <a:cubicBezTo>
                      <a:pt x="0" y="107"/>
                      <a:pt x="11" y="77"/>
                      <a:pt x="32" y="50"/>
                    </a:cubicBezTo>
                    <a:cubicBezTo>
                      <a:pt x="58" y="16"/>
                      <a:pt x="93" y="0"/>
                      <a:pt x="137" y="0"/>
                    </a:cubicBezTo>
                    <a:cubicBezTo>
                      <a:pt x="183" y="0"/>
                      <a:pt x="219" y="17"/>
                      <a:pt x="246" y="51"/>
                    </a:cubicBezTo>
                    <a:cubicBezTo>
                      <a:pt x="266" y="76"/>
                      <a:pt x="275" y="106"/>
                      <a:pt x="276" y="143"/>
                    </a:cubicBezTo>
                    <a:cubicBezTo>
                      <a:pt x="36" y="143"/>
                      <a:pt x="36" y="143"/>
                      <a:pt x="36" y="143"/>
                    </a:cubicBezTo>
                    <a:cubicBezTo>
                      <a:pt x="36" y="174"/>
                      <a:pt x="46" y="199"/>
                      <a:pt x="65" y="219"/>
                    </a:cubicBezTo>
                    <a:cubicBezTo>
                      <a:pt x="85" y="239"/>
                      <a:pt x="108" y="249"/>
                      <a:pt x="136" y="249"/>
                    </a:cubicBezTo>
                    <a:cubicBezTo>
                      <a:pt x="150" y="249"/>
                      <a:pt x="163" y="246"/>
                      <a:pt x="176" y="242"/>
                    </a:cubicBezTo>
                    <a:cubicBezTo>
                      <a:pt x="189" y="237"/>
                      <a:pt x="200" y="231"/>
                      <a:pt x="209" y="223"/>
                    </a:cubicBezTo>
                    <a:cubicBezTo>
                      <a:pt x="218" y="215"/>
                      <a:pt x="228" y="202"/>
                      <a:pt x="238" y="185"/>
                    </a:cubicBezTo>
                    <a:close/>
                    <a:moveTo>
                      <a:pt x="238" y="113"/>
                    </a:moveTo>
                    <a:cubicBezTo>
                      <a:pt x="233" y="95"/>
                      <a:pt x="227" y="80"/>
                      <a:pt x="218" y="69"/>
                    </a:cubicBezTo>
                    <a:cubicBezTo>
                      <a:pt x="209" y="58"/>
                      <a:pt x="198" y="49"/>
                      <a:pt x="183" y="43"/>
                    </a:cubicBezTo>
                    <a:cubicBezTo>
                      <a:pt x="169" y="36"/>
                      <a:pt x="154" y="32"/>
                      <a:pt x="138" y="32"/>
                    </a:cubicBezTo>
                    <a:cubicBezTo>
                      <a:pt x="112" y="32"/>
                      <a:pt x="89" y="41"/>
                      <a:pt x="70" y="58"/>
                    </a:cubicBezTo>
                    <a:cubicBezTo>
                      <a:pt x="57" y="70"/>
                      <a:pt x="46" y="88"/>
                      <a:pt x="39" y="113"/>
                    </a:cubicBezTo>
                    <a:cubicBezTo>
                      <a:pt x="238" y="113"/>
                      <a:pt x="238" y="113"/>
                      <a:pt x="238"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9">
                <a:extLst>
                  <a:ext uri="{FF2B5EF4-FFF2-40B4-BE49-F238E27FC236}">
                    <a16:creationId xmlns:a16="http://schemas.microsoft.com/office/drawing/2014/main" id="{C4D1D1EF-E3B1-4540-BFD7-5887906A169E}"/>
                  </a:ext>
                </a:extLst>
              </p:cNvPr>
              <p:cNvSpPr>
                <a:spLocks/>
              </p:cNvSpPr>
              <p:nvPr/>
            </p:nvSpPr>
            <p:spPr bwMode="auto">
              <a:xfrm>
                <a:off x="12133263" y="-1284288"/>
                <a:ext cx="209550" cy="423863"/>
              </a:xfrm>
              <a:custGeom>
                <a:avLst/>
                <a:gdLst>
                  <a:gd name="T0" fmla="*/ 0 w 135"/>
                  <a:gd name="T1" fmla="*/ 6 h 273"/>
                  <a:gd name="T2" fmla="*/ 35 w 135"/>
                  <a:gd name="T3" fmla="*/ 6 h 273"/>
                  <a:gd name="T4" fmla="*/ 35 w 135"/>
                  <a:gd name="T5" fmla="*/ 45 h 273"/>
                  <a:gd name="T6" fmla="*/ 68 w 135"/>
                  <a:gd name="T7" fmla="*/ 11 h 273"/>
                  <a:gd name="T8" fmla="*/ 104 w 135"/>
                  <a:gd name="T9" fmla="*/ 0 h 273"/>
                  <a:gd name="T10" fmla="*/ 135 w 135"/>
                  <a:gd name="T11" fmla="*/ 9 h 273"/>
                  <a:gd name="T12" fmla="*/ 117 w 135"/>
                  <a:gd name="T13" fmla="*/ 38 h 273"/>
                  <a:gd name="T14" fmla="*/ 99 w 135"/>
                  <a:gd name="T15" fmla="*/ 33 h 273"/>
                  <a:gd name="T16" fmla="*/ 65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5" y="30"/>
                      <a:pt x="56" y="19"/>
                      <a:pt x="68" y="11"/>
                    </a:cubicBezTo>
                    <a:cubicBezTo>
                      <a:pt x="80" y="3"/>
                      <a:pt x="92" y="0"/>
                      <a:pt x="104" y="0"/>
                    </a:cubicBezTo>
                    <a:cubicBezTo>
                      <a:pt x="114" y="0"/>
                      <a:pt x="124" y="3"/>
                      <a:pt x="135" y="9"/>
                    </a:cubicBezTo>
                    <a:cubicBezTo>
                      <a:pt x="117" y="38"/>
                      <a:pt x="117" y="38"/>
                      <a:pt x="117" y="38"/>
                    </a:cubicBezTo>
                    <a:cubicBezTo>
                      <a:pt x="110" y="34"/>
                      <a:pt x="103" y="33"/>
                      <a:pt x="99" y="33"/>
                    </a:cubicBezTo>
                    <a:cubicBezTo>
                      <a:pt x="87" y="33"/>
                      <a:pt x="76" y="38"/>
                      <a:pt x="65"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6540750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 Faded Pink / Purple (T)*">
    <p:bg>
      <p:bgRef idx="1001">
        <a:schemeClr val="bg1"/>
      </p:bgRef>
    </p:bg>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492E903-2019-44D5-AB66-879B5D8A4ABE}"/>
              </a:ext>
            </a:extLst>
          </p:cNvPr>
          <p:cNvSpPr/>
          <p:nvPr userDrawn="1"/>
        </p:nvSpPr>
        <p:spPr>
          <a:xfrm>
            <a:off x="1" y="1"/>
            <a:ext cx="12191999" cy="6857999"/>
          </a:xfrm>
          <a:prstGeom prst="rect">
            <a:avLst/>
          </a:prstGeom>
          <a:solidFill>
            <a:srgbClr val="4600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bg1"/>
              </a:solidFill>
              <a:latin typeface="Arial" panose="020B0604020202020204" pitchFamily="34" charset="0"/>
            </a:endParaRPr>
          </a:p>
        </p:txBody>
      </p:sp>
      <p:sp>
        <p:nvSpPr>
          <p:cNvPr id="29" name="Rectangle 28">
            <a:extLst>
              <a:ext uri="{FF2B5EF4-FFF2-40B4-BE49-F238E27FC236}">
                <a16:creationId xmlns:a16="http://schemas.microsoft.com/office/drawing/2014/main" id="{CE98DD7E-1B15-4B13-8945-B02DF6587DF0}"/>
              </a:ext>
            </a:extLst>
          </p:cNvPr>
          <p:cNvSpPr/>
          <p:nvPr userDrawn="1"/>
        </p:nvSpPr>
        <p:spPr>
          <a:xfrm>
            <a:off x="0" y="0"/>
            <a:ext cx="12192000" cy="1800225"/>
          </a:xfrm>
          <a:prstGeom prst="rect">
            <a:avLst/>
          </a:prstGeom>
          <a:solidFill>
            <a:srgbClr val="7A49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0" name="Rectangle 29">
            <a:extLst>
              <a:ext uri="{FF2B5EF4-FFF2-40B4-BE49-F238E27FC236}">
                <a16:creationId xmlns:a16="http://schemas.microsoft.com/office/drawing/2014/main" id="{2264EB58-E9E7-44DB-9C5B-39E778108A1C}"/>
              </a:ext>
            </a:extLst>
          </p:cNvPr>
          <p:cNvSpPr/>
          <p:nvPr userDrawn="1"/>
        </p:nvSpPr>
        <p:spPr>
          <a:xfrm>
            <a:off x="-1" y="0"/>
            <a:ext cx="11113200" cy="2878415"/>
          </a:xfrm>
          <a:prstGeom prst="rect">
            <a:avLst/>
          </a:prstGeom>
          <a:solidFill>
            <a:srgbClr val="A87DC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31" name="Rectangle 30">
            <a:extLst>
              <a:ext uri="{FF2B5EF4-FFF2-40B4-BE49-F238E27FC236}">
                <a16:creationId xmlns:a16="http://schemas.microsoft.com/office/drawing/2014/main" id="{2B7C342F-7C8B-4B09-9300-CB3CFCE9F340}"/>
              </a:ext>
            </a:extLst>
          </p:cNvPr>
          <p:cNvSpPr/>
          <p:nvPr userDrawn="1"/>
        </p:nvSpPr>
        <p:spPr>
          <a:xfrm>
            <a:off x="1" y="1"/>
            <a:ext cx="10033200" cy="3958191"/>
          </a:xfrm>
          <a:prstGeom prst="rect">
            <a:avLst/>
          </a:prstGeom>
          <a:solidFill>
            <a:srgbClr val="DCB5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17" name="Rectangle 16">
            <a:extLst>
              <a:ext uri="{FF2B5EF4-FFF2-40B4-BE49-F238E27FC236}">
                <a16:creationId xmlns:a16="http://schemas.microsoft.com/office/drawing/2014/main" id="{7BB9D43D-AF19-4B16-BB4A-1F4416A54CC9}"/>
              </a:ext>
            </a:extLst>
          </p:cNvPr>
          <p:cNvSpPr/>
          <p:nvPr userDrawn="1"/>
        </p:nvSpPr>
        <p:spPr>
          <a:xfrm>
            <a:off x="0" y="-1587"/>
            <a:ext cx="8953200" cy="5058000"/>
          </a:xfrm>
          <a:prstGeom prst="rect">
            <a:avLst/>
          </a:prstGeom>
          <a:solidFill>
            <a:srgbClr val="FFDBDB"/>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chorCtr="0"/>
          <a:lstStyle/>
          <a:p>
            <a:pPr marL="0" algn="l">
              <a:buFont typeface="+mj-lt"/>
              <a:buChar char="​"/>
            </a:pPr>
            <a:endParaRPr lang="en-US" b="1" noProof="0" dirty="0">
              <a:solidFill>
                <a:schemeClr val="tx2"/>
              </a:solidFill>
              <a:latin typeface="Arial" panose="020B0604020202020204" pitchFamily="34" charset="0"/>
            </a:endParaRPr>
          </a:p>
        </p:txBody>
      </p:sp>
      <p:sp>
        <p:nvSpPr>
          <p:cNvPr id="2" name="Title 1"/>
          <p:cNvSpPr>
            <a:spLocks noGrp="1"/>
          </p:cNvSpPr>
          <p:nvPr>
            <p:ph type="ctrTitle" hasCustomPrompt="1"/>
          </p:nvPr>
        </p:nvSpPr>
        <p:spPr>
          <a:xfrm>
            <a:off x="359999" y="720000"/>
            <a:ext cx="7887064" cy="3616912"/>
          </a:xfrm>
        </p:spPr>
        <p:txBody>
          <a:bodyPr anchor="t" anchorCtr="0"/>
          <a:lstStyle>
            <a:lvl1pPr algn="l">
              <a:defRPr sz="6000">
                <a:solidFill>
                  <a:srgbClr val="4600B4"/>
                </a:solidFill>
              </a:defRPr>
            </a:lvl1pPr>
          </a:lstStyle>
          <a:p>
            <a:r>
              <a:rPr lang="en-US" dirty="0"/>
              <a:t>Click to add title</a:t>
            </a:r>
          </a:p>
        </p:txBody>
      </p:sp>
      <p:sp>
        <p:nvSpPr>
          <p:cNvPr id="3" name="Subtitle 2"/>
          <p:cNvSpPr>
            <a:spLocks noGrp="1"/>
          </p:cNvSpPr>
          <p:nvPr>
            <p:ph type="subTitle" idx="1" hasCustomPrompt="1"/>
          </p:nvPr>
        </p:nvSpPr>
        <p:spPr>
          <a:xfrm>
            <a:off x="358776" y="4356000"/>
            <a:ext cx="7887064" cy="360000"/>
          </a:xfrm>
        </p:spPr>
        <p:txBody>
          <a:bodyPr anchor="b" anchorCtr="0"/>
          <a:lstStyle>
            <a:lvl1pPr marL="0" indent="0" algn="l">
              <a:spcBef>
                <a:spcPts val="0"/>
              </a:spcBef>
              <a:buFont typeface="Arial" panose="020B0604020202020204" pitchFamily="34" charset="0"/>
              <a:buChar char="​"/>
              <a:defRPr sz="2000" b="0">
                <a:solidFill>
                  <a:srgbClr val="4600B4"/>
                </a:solidFill>
              </a:defRPr>
            </a:lvl1pPr>
            <a:lvl2pPr marL="0" indent="0" algn="l">
              <a:spcBef>
                <a:spcPts val="0"/>
              </a:spcBef>
              <a:buFont typeface="Arial" panose="020B0604020202020204" pitchFamily="34" charset="0"/>
              <a:buChar char="​"/>
              <a:defRPr sz="2000" b="0">
                <a:solidFill>
                  <a:schemeClr val="tx1"/>
                </a:solidFill>
              </a:defRPr>
            </a:lvl2pPr>
            <a:lvl3pPr marL="0" indent="0" algn="l">
              <a:spcBef>
                <a:spcPts val="0"/>
              </a:spcBef>
              <a:buFont typeface="Arial" panose="020B0604020202020204" pitchFamily="34" charset="0"/>
              <a:buChar char="​"/>
              <a:defRPr sz="2000" b="0">
                <a:solidFill>
                  <a:schemeClr val="tx1"/>
                </a:solidFill>
              </a:defRPr>
            </a:lvl3pPr>
            <a:lvl4pPr marL="0" indent="0" algn="l">
              <a:spcBef>
                <a:spcPts val="0"/>
              </a:spcBef>
              <a:buFont typeface="Arial" panose="020B0604020202020204" pitchFamily="34" charset="0"/>
              <a:buChar char="​"/>
              <a:defRPr sz="2000" b="0">
                <a:solidFill>
                  <a:schemeClr val="tx1"/>
                </a:solidFill>
              </a:defRPr>
            </a:lvl4pPr>
            <a:lvl5pPr marL="0" indent="0" algn="l">
              <a:spcBef>
                <a:spcPts val="0"/>
              </a:spcBef>
              <a:buFont typeface="Arial" panose="020B0604020202020204" pitchFamily="34" charset="0"/>
              <a:buChar char="​"/>
              <a:defRPr sz="2000" b="0">
                <a:solidFill>
                  <a:schemeClr val="tx1"/>
                </a:solidFill>
              </a:defRPr>
            </a:lvl5pPr>
            <a:lvl6pPr marL="0" indent="0" algn="l">
              <a:spcBef>
                <a:spcPts val="0"/>
              </a:spcBef>
              <a:buFont typeface="Arial" panose="020B0604020202020204" pitchFamily="34" charset="0"/>
              <a:buChar char="​"/>
              <a:defRPr sz="2000" b="0">
                <a:solidFill>
                  <a:schemeClr val="tx1"/>
                </a:solidFill>
              </a:defRPr>
            </a:lvl6pPr>
            <a:lvl7pPr marL="0" indent="0" algn="l">
              <a:spcBef>
                <a:spcPts val="0"/>
              </a:spcBef>
              <a:buFont typeface="Arial" panose="020B0604020202020204" pitchFamily="34" charset="0"/>
              <a:buChar char="​"/>
              <a:defRPr sz="2000" b="0">
                <a:solidFill>
                  <a:schemeClr val="tx1"/>
                </a:solidFill>
              </a:defRPr>
            </a:lvl7pPr>
            <a:lvl8pPr marL="0" indent="0" algn="l">
              <a:spcBef>
                <a:spcPts val="0"/>
              </a:spcBef>
              <a:buFont typeface="Arial" panose="020B0604020202020204" pitchFamily="34" charset="0"/>
              <a:buChar char="​"/>
              <a:defRPr sz="2000" b="0">
                <a:solidFill>
                  <a:schemeClr val="tx1"/>
                </a:solidFill>
              </a:defRPr>
            </a:lvl8pPr>
            <a:lvl9pPr marL="0" indent="0" algn="l">
              <a:lnSpc>
                <a:spcPct val="100000"/>
              </a:lnSpc>
              <a:spcBef>
                <a:spcPts val="0"/>
              </a:spcBef>
              <a:buFont typeface="Arial" panose="020B0604020202020204" pitchFamily="34" charset="0"/>
              <a:buChar char="​"/>
              <a:defRPr sz="2000" b="0">
                <a:solidFill>
                  <a:schemeClr val="tx1"/>
                </a:solidFill>
              </a:defRPr>
            </a:lvl9pPr>
          </a:lstStyle>
          <a:p>
            <a:r>
              <a:rPr lang="en-US" dirty="0"/>
              <a:t>Click to add subtitle</a:t>
            </a:r>
          </a:p>
        </p:txBody>
      </p:sp>
      <p:sp>
        <p:nvSpPr>
          <p:cNvPr id="9" name="text" descr="{&quot;templafy&quot;:{&quot;binding&quot;:&quot;UserProfile.Name&quot;,&quot;type&quot;:&quot;text&quot;}}" title="UserProfile.Name">
            <a:extLst>
              <a:ext uri="{FF2B5EF4-FFF2-40B4-BE49-F238E27FC236}">
                <a16:creationId xmlns:a16="http://schemas.microsoft.com/office/drawing/2014/main" id="{D0E6AB32-B1FA-4105-B2D7-67C627FE82B6}"/>
              </a:ext>
            </a:extLst>
          </p:cNvPr>
          <p:cNvSpPr txBox="1"/>
          <p:nvPr userDrawn="1"/>
        </p:nvSpPr>
        <p:spPr>
          <a:xfrm>
            <a:off x="2748298" y="6138863"/>
            <a:ext cx="2180890" cy="238504"/>
          </a:xfrm>
          <a:prstGeom prst="rect">
            <a:avLst/>
          </a:prstGeom>
          <a:noFill/>
        </p:spPr>
        <p:txBody>
          <a:bodyPr wrap="square" lIns="0" tIns="0" rIns="0" bIns="0" rtlCol="0" anchor="b" anchorCtr="0">
            <a:noAutofit/>
          </a:bodyPr>
          <a:lstStyle/>
          <a:p>
            <a:pPr algn="l"/>
            <a:endParaRPr lang="en-US" sz="1000" b="0" dirty="0">
              <a:solidFill>
                <a:srgbClr val="FFFFFF"/>
              </a:solidFill>
              <a:latin typeface="+mj-lt"/>
            </a:endParaRPr>
          </a:p>
        </p:txBody>
      </p:sp>
      <p:sp>
        <p:nvSpPr>
          <p:cNvPr id="15" name="date" descr="{&quot;templafy&quot;:{&quot;type&quot;:&quot;date&quot;,&quot;binding&quot;:&quot;Form.Date&quot;,&quot;format&quot;:&quot;{{DateFormats.GeneralDate}}&quot;}}" title="Form.Date">
            <a:extLst>
              <a:ext uri="{FF2B5EF4-FFF2-40B4-BE49-F238E27FC236}">
                <a16:creationId xmlns:a16="http://schemas.microsoft.com/office/drawing/2014/main" id="{AF293CD1-1E0F-4CD6-8BDC-683F25249404}"/>
              </a:ext>
            </a:extLst>
          </p:cNvPr>
          <p:cNvSpPr txBox="1">
            <a:spLocks/>
          </p:cNvSpPr>
          <p:nvPr userDrawn="1"/>
        </p:nvSpPr>
        <p:spPr>
          <a:xfrm>
            <a:off x="2748297" y="6375466"/>
            <a:ext cx="1593515" cy="167547"/>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rgbClr val="FFFFFF"/>
              </a:solidFill>
              <a:latin typeface="+mj-lt"/>
            </a:endParaRPr>
          </a:p>
        </p:txBody>
      </p:sp>
      <p:pic>
        <p:nvPicPr>
          <p:cNvPr id="44" name="Logo">
            <a:extLst>
              <a:ext uri="{FF2B5EF4-FFF2-40B4-BE49-F238E27FC236}">
                <a16:creationId xmlns:a16="http://schemas.microsoft.com/office/drawing/2014/main" id="{F2406B00-46AE-4023-BBDC-DCF95DD9EA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31197"/>
            <a:ext cx="1668118" cy="270000"/>
          </a:xfrm>
          <a:prstGeom prst="rect">
            <a:avLst/>
          </a:prstGeom>
        </p:spPr>
      </p:pic>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AFCE97CB-8C80-4142-9464-7DCFAACBDC47}" type="datetime4">
              <a:rPr lang="en-US" smtClean="0"/>
              <a:t>June 29, 2022</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grpSp>
        <p:nvGrpSpPr>
          <p:cNvPr id="16" name="Templafy logo">
            <a:extLst>
              <a:ext uri="{FF2B5EF4-FFF2-40B4-BE49-F238E27FC236}">
                <a16:creationId xmlns:a16="http://schemas.microsoft.com/office/drawing/2014/main" id="{A262E53F-18D0-4D4B-8CDF-FFA0CAE2D913}"/>
              </a:ext>
            </a:extLst>
          </p:cNvPr>
          <p:cNvGrpSpPr/>
          <p:nvPr userDrawn="1"/>
        </p:nvGrpSpPr>
        <p:grpSpPr>
          <a:xfrm>
            <a:off x="10519464" y="6369872"/>
            <a:ext cx="1313884" cy="153729"/>
            <a:chOff x="361949" y="4413316"/>
            <a:chExt cx="11635786" cy="1361424"/>
          </a:xfrm>
          <a:solidFill>
            <a:schemeClr val="bg1"/>
          </a:solidFill>
        </p:grpSpPr>
        <p:grpSp>
          <p:nvGrpSpPr>
            <p:cNvPr id="18" name="Group 17">
              <a:extLst>
                <a:ext uri="{FF2B5EF4-FFF2-40B4-BE49-F238E27FC236}">
                  <a16:creationId xmlns:a16="http://schemas.microsoft.com/office/drawing/2014/main" id="{254793F0-8669-4679-8878-2891058ED309}"/>
                </a:ext>
              </a:extLst>
            </p:cNvPr>
            <p:cNvGrpSpPr/>
            <p:nvPr/>
          </p:nvGrpSpPr>
          <p:grpSpPr>
            <a:xfrm>
              <a:off x="361949" y="4413316"/>
              <a:ext cx="4976878" cy="1361424"/>
              <a:chOff x="6237288" y="-3367088"/>
              <a:chExt cx="6134100" cy="1677988"/>
            </a:xfrm>
            <a:grpFill/>
          </p:grpSpPr>
          <p:sp>
            <p:nvSpPr>
              <p:cNvPr id="39" name="Freeform 5">
                <a:extLst>
                  <a:ext uri="{FF2B5EF4-FFF2-40B4-BE49-F238E27FC236}">
                    <a16:creationId xmlns:a16="http://schemas.microsoft.com/office/drawing/2014/main" id="{D2C08A45-3FF4-4493-B17F-A77A5DB323F4}"/>
                  </a:ext>
                </a:extLst>
              </p:cNvPr>
              <p:cNvSpPr>
                <a:spLocks noEditPoints="1"/>
              </p:cNvSpPr>
              <p:nvPr/>
            </p:nvSpPr>
            <p:spPr bwMode="auto">
              <a:xfrm>
                <a:off x="11722100" y="-3367088"/>
                <a:ext cx="649288" cy="660400"/>
              </a:xfrm>
              <a:custGeom>
                <a:avLst/>
                <a:gdLst>
                  <a:gd name="T0" fmla="*/ 260 w 419"/>
                  <a:gd name="T1" fmla="*/ 150 h 425"/>
                  <a:gd name="T2" fmla="*/ 230 w 419"/>
                  <a:gd name="T3" fmla="*/ 150 h 425"/>
                  <a:gd name="T4" fmla="*/ 230 w 419"/>
                  <a:gd name="T5" fmla="*/ 295 h 425"/>
                  <a:gd name="T6" fmla="*/ 206 w 419"/>
                  <a:gd name="T7" fmla="*/ 319 h 425"/>
                  <a:gd name="T8" fmla="*/ 182 w 419"/>
                  <a:gd name="T9" fmla="*/ 295 h 425"/>
                  <a:gd name="T10" fmla="*/ 182 w 419"/>
                  <a:gd name="T11" fmla="*/ 150 h 425"/>
                  <a:gd name="T12" fmla="*/ 149 w 419"/>
                  <a:gd name="T13" fmla="*/ 150 h 425"/>
                  <a:gd name="T14" fmla="*/ 128 w 419"/>
                  <a:gd name="T15" fmla="*/ 130 h 425"/>
                  <a:gd name="T16" fmla="*/ 149 w 419"/>
                  <a:gd name="T17" fmla="*/ 109 h 425"/>
                  <a:gd name="T18" fmla="*/ 260 w 419"/>
                  <a:gd name="T19" fmla="*/ 109 h 425"/>
                  <a:gd name="T20" fmla="*/ 280 w 419"/>
                  <a:gd name="T21" fmla="*/ 130 h 425"/>
                  <a:gd name="T22" fmla="*/ 260 w 419"/>
                  <a:gd name="T23" fmla="*/ 150 h 425"/>
                  <a:gd name="T24" fmla="*/ 281 w 419"/>
                  <a:gd name="T25" fmla="*/ 0 h 425"/>
                  <a:gd name="T26" fmla="*/ 143 w 419"/>
                  <a:gd name="T27" fmla="*/ 0 h 425"/>
                  <a:gd name="T28" fmla="*/ 138 w 419"/>
                  <a:gd name="T29" fmla="*/ 0 h 425"/>
                  <a:gd name="T30" fmla="*/ 0 w 419"/>
                  <a:gd name="T31" fmla="*/ 138 h 425"/>
                  <a:gd name="T32" fmla="*/ 0 w 419"/>
                  <a:gd name="T33" fmla="*/ 227 h 425"/>
                  <a:gd name="T34" fmla="*/ 0 w 419"/>
                  <a:gd name="T35" fmla="*/ 287 h 425"/>
                  <a:gd name="T36" fmla="*/ 0 w 419"/>
                  <a:gd name="T37" fmla="*/ 425 h 425"/>
                  <a:gd name="T38" fmla="*/ 138 w 419"/>
                  <a:gd name="T39" fmla="*/ 425 h 425"/>
                  <a:gd name="T40" fmla="*/ 276 w 419"/>
                  <a:gd name="T41" fmla="*/ 425 h 425"/>
                  <a:gd name="T42" fmla="*/ 281 w 419"/>
                  <a:gd name="T43" fmla="*/ 425 h 425"/>
                  <a:gd name="T44" fmla="*/ 419 w 419"/>
                  <a:gd name="T45" fmla="*/ 287 h 425"/>
                  <a:gd name="T46" fmla="*/ 419 w 419"/>
                  <a:gd name="T47" fmla="*/ 198 h 425"/>
                  <a:gd name="T48" fmla="*/ 419 w 419"/>
                  <a:gd name="T49" fmla="*/ 138 h 425"/>
                  <a:gd name="T50" fmla="*/ 419 w 419"/>
                  <a:gd name="T51" fmla="*/ 0 h 425"/>
                  <a:gd name="T52" fmla="*/ 281 w 419"/>
                  <a:gd name="T5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9" h="425">
                    <a:moveTo>
                      <a:pt x="260" y="150"/>
                    </a:moveTo>
                    <a:cubicBezTo>
                      <a:pt x="230" y="150"/>
                      <a:pt x="230" y="150"/>
                      <a:pt x="230" y="150"/>
                    </a:cubicBezTo>
                    <a:cubicBezTo>
                      <a:pt x="230" y="295"/>
                      <a:pt x="230" y="295"/>
                      <a:pt x="230" y="295"/>
                    </a:cubicBezTo>
                    <a:cubicBezTo>
                      <a:pt x="230" y="308"/>
                      <a:pt x="219" y="319"/>
                      <a:pt x="206" y="319"/>
                    </a:cubicBezTo>
                    <a:cubicBezTo>
                      <a:pt x="193" y="319"/>
                      <a:pt x="182" y="308"/>
                      <a:pt x="182" y="295"/>
                    </a:cubicBezTo>
                    <a:cubicBezTo>
                      <a:pt x="182" y="150"/>
                      <a:pt x="182" y="150"/>
                      <a:pt x="182" y="150"/>
                    </a:cubicBezTo>
                    <a:cubicBezTo>
                      <a:pt x="149" y="150"/>
                      <a:pt x="149" y="150"/>
                      <a:pt x="149" y="150"/>
                    </a:cubicBezTo>
                    <a:cubicBezTo>
                      <a:pt x="137" y="150"/>
                      <a:pt x="128" y="141"/>
                      <a:pt x="128" y="130"/>
                    </a:cubicBezTo>
                    <a:cubicBezTo>
                      <a:pt x="128" y="118"/>
                      <a:pt x="137" y="109"/>
                      <a:pt x="149" y="109"/>
                    </a:cubicBezTo>
                    <a:cubicBezTo>
                      <a:pt x="260" y="109"/>
                      <a:pt x="260" y="109"/>
                      <a:pt x="260" y="109"/>
                    </a:cubicBezTo>
                    <a:cubicBezTo>
                      <a:pt x="271" y="109"/>
                      <a:pt x="280" y="118"/>
                      <a:pt x="280" y="130"/>
                    </a:cubicBezTo>
                    <a:cubicBezTo>
                      <a:pt x="280" y="141"/>
                      <a:pt x="271" y="150"/>
                      <a:pt x="260" y="150"/>
                    </a:cubicBezTo>
                    <a:close/>
                    <a:moveTo>
                      <a:pt x="281" y="0"/>
                    </a:moveTo>
                    <a:cubicBezTo>
                      <a:pt x="143" y="0"/>
                      <a:pt x="143" y="0"/>
                      <a:pt x="143" y="0"/>
                    </a:cubicBezTo>
                    <a:cubicBezTo>
                      <a:pt x="138" y="0"/>
                      <a:pt x="138" y="0"/>
                      <a:pt x="138" y="0"/>
                    </a:cubicBezTo>
                    <a:cubicBezTo>
                      <a:pt x="60" y="0"/>
                      <a:pt x="0" y="63"/>
                      <a:pt x="0" y="138"/>
                    </a:cubicBezTo>
                    <a:cubicBezTo>
                      <a:pt x="0" y="227"/>
                      <a:pt x="0" y="227"/>
                      <a:pt x="0" y="227"/>
                    </a:cubicBezTo>
                    <a:cubicBezTo>
                      <a:pt x="0" y="287"/>
                      <a:pt x="0" y="287"/>
                      <a:pt x="0" y="287"/>
                    </a:cubicBezTo>
                    <a:cubicBezTo>
                      <a:pt x="0" y="425"/>
                      <a:pt x="0" y="425"/>
                      <a:pt x="0" y="425"/>
                    </a:cubicBezTo>
                    <a:cubicBezTo>
                      <a:pt x="138" y="425"/>
                      <a:pt x="138" y="425"/>
                      <a:pt x="138" y="425"/>
                    </a:cubicBezTo>
                    <a:cubicBezTo>
                      <a:pt x="276" y="425"/>
                      <a:pt x="276" y="425"/>
                      <a:pt x="276" y="425"/>
                    </a:cubicBezTo>
                    <a:cubicBezTo>
                      <a:pt x="281" y="425"/>
                      <a:pt x="281" y="425"/>
                      <a:pt x="281" y="425"/>
                    </a:cubicBezTo>
                    <a:cubicBezTo>
                      <a:pt x="359" y="425"/>
                      <a:pt x="419" y="362"/>
                      <a:pt x="419" y="287"/>
                    </a:cubicBezTo>
                    <a:cubicBezTo>
                      <a:pt x="419" y="198"/>
                      <a:pt x="419" y="198"/>
                      <a:pt x="419" y="198"/>
                    </a:cubicBezTo>
                    <a:cubicBezTo>
                      <a:pt x="419" y="138"/>
                      <a:pt x="419" y="138"/>
                      <a:pt x="419" y="138"/>
                    </a:cubicBezTo>
                    <a:cubicBezTo>
                      <a:pt x="419" y="0"/>
                      <a:pt x="419" y="0"/>
                      <a:pt x="419" y="0"/>
                    </a:cubicBezTo>
                    <a:lnTo>
                      <a:pt x="2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EC9A872F-7F94-4D1A-825D-F36DEC8A1B07}"/>
                  </a:ext>
                </a:extLst>
              </p:cNvPr>
              <p:cNvSpPr>
                <a:spLocks/>
              </p:cNvSpPr>
              <p:nvPr/>
            </p:nvSpPr>
            <p:spPr bwMode="auto">
              <a:xfrm>
                <a:off x="6237288" y="-2905125"/>
                <a:ext cx="684213" cy="944563"/>
              </a:xfrm>
              <a:custGeom>
                <a:avLst/>
                <a:gdLst>
                  <a:gd name="T0" fmla="*/ 293 w 441"/>
                  <a:gd name="T1" fmla="*/ 124 h 608"/>
                  <a:gd name="T2" fmla="*/ 293 w 441"/>
                  <a:gd name="T3" fmla="*/ 533 h 608"/>
                  <a:gd name="T4" fmla="*/ 274 w 441"/>
                  <a:gd name="T5" fmla="*/ 586 h 608"/>
                  <a:gd name="T6" fmla="*/ 222 w 441"/>
                  <a:gd name="T7" fmla="*/ 608 h 608"/>
                  <a:gd name="T8" fmla="*/ 170 w 441"/>
                  <a:gd name="T9" fmla="*/ 586 h 608"/>
                  <a:gd name="T10" fmla="*/ 150 w 441"/>
                  <a:gd name="T11" fmla="*/ 533 h 608"/>
                  <a:gd name="T12" fmla="*/ 150 w 441"/>
                  <a:gd name="T13" fmla="*/ 124 h 608"/>
                  <a:gd name="T14" fmla="*/ 69 w 441"/>
                  <a:gd name="T15" fmla="*/ 124 h 608"/>
                  <a:gd name="T16" fmla="*/ 20 w 441"/>
                  <a:gd name="T17" fmla="*/ 107 h 608"/>
                  <a:gd name="T18" fmla="*/ 0 w 441"/>
                  <a:gd name="T19" fmla="*/ 64 h 608"/>
                  <a:gd name="T20" fmla="*/ 20 w 441"/>
                  <a:gd name="T21" fmla="*/ 17 h 608"/>
                  <a:gd name="T22" fmla="*/ 69 w 441"/>
                  <a:gd name="T23" fmla="*/ 0 h 608"/>
                  <a:gd name="T24" fmla="*/ 372 w 441"/>
                  <a:gd name="T25" fmla="*/ 0 h 608"/>
                  <a:gd name="T26" fmla="*/ 422 w 441"/>
                  <a:gd name="T27" fmla="*/ 17 h 608"/>
                  <a:gd name="T28" fmla="*/ 441 w 441"/>
                  <a:gd name="T29" fmla="*/ 64 h 608"/>
                  <a:gd name="T30" fmla="*/ 422 w 441"/>
                  <a:gd name="T31" fmla="*/ 107 h 608"/>
                  <a:gd name="T32" fmla="*/ 372 w 441"/>
                  <a:gd name="T33" fmla="*/ 124 h 608"/>
                  <a:gd name="T34" fmla="*/ 293 w 441"/>
                  <a:gd name="T35" fmla="*/ 12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08">
                    <a:moveTo>
                      <a:pt x="293" y="124"/>
                    </a:moveTo>
                    <a:cubicBezTo>
                      <a:pt x="293" y="533"/>
                      <a:pt x="293" y="533"/>
                      <a:pt x="293" y="533"/>
                    </a:cubicBezTo>
                    <a:cubicBezTo>
                      <a:pt x="293" y="554"/>
                      <a:pt x="288" y="571"/>
                      <a:pt x="274" y="586"/>
                    </a:cubicBezTo>
                    <a:cubicBezTo>
                      <a:pt x="261" y="601"/>
                      <a:pt x="244" y="608"/>
                      <a:pt x="222" y="608"/>
                    </a:cubicBezTo>
                    <a:cubicBezTo>
                      <a:pt x="200" y="608"/>
                      <a:pt x="182" y="601"/>
                      <a:pt x="170" y="586"/>
                    </a:cubicBezTo>
                    <a:cubicBezTo>
                      <a:pt x="158" y="571"/>
                      <a:pt x="150" y="554"/>
                      <a:pt x="150" y="533"/>
                    </a:cubicBezTo>
                    <a:cubicBezTo>
                      <a:pt x="150" y="124"/>
                      <a:pt x="150" y="124"/>
                      <a:pt x="150" y="124"/>
                    </a:cubicBezTo>
                    <a:cubicBezTo>
                      <a:pt x="69" y="124"/>
                      <a:pt x="69" y="124"/>
                      <a:pt x="69" y="124"/>
                    </a:cubicBezTo>
                    <a:cubicBezTo>
                      <a:pt x="49" y="124"/>
                      <a:pt x="32" y="119"/>
                      <a:pt x="20" y="107"/>
                    </a:cubicBezTo>
                    <a:cubicBezTo>
                      <a:pt x="7" y="98"/>
                      <a:pt x="0" y="81"/>
                      <a:pt x="0" y="64"/>
                    </a:cubicBezTo>
                    <a:cubicBezTo>
                      <a:pt x="0" y="44"/>
                      <a:pt x="7" y="29"/>
                      <a:pt x="20" y="17"/>
                    </a:cubicBezTo>
                    <a:cubicBezTo>
                      <a:pt x="32" y="5"/>
                      <a:pt x="49" y="0"/>
                      <a:pt x="69" y="0"/>
                    </a:cubicBezTo>
                    <a:cubicBezTo>
                      <a:pt x="372" y="0"/>
                      <a:pt x="372" y="0"/>
                      <a:pt x="372" y="0"/>
                    </a:cubicBezTo>
                    <a:cubicBezTo>
                      <a:pt x="392" y="0"/>
                      <a:pt x="409" y="5"/>
                      <a:pt x="422" y="17"/>
                    </a:cubicBezTo>
                    <a:cubicBezTo>
                      <a:pt x="434" y="29"/>
                      <a:pt x="441" y="44"/>
                      <a:pt x="441" y="64"/>
                    </a:cubicBezTo>
                    <a:cubicBezTo>
                      <a:pt x="441" y="83"/>
                      <a:pt x="434" y="98"/>
                      <a:pt x="422" y="107"/>
                    </a:cubicBezTo>
                    <a:cubicBezTo>
                      <a:pt x="409" y="119"/>
                      <a:pt x="392" y="124"/>
                      <a:pt x="372" y="124"/>
                    </a:cubicBezTo>
                    <a:lnTo>
                      <a:pt x="293"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BDD985C1-3A2E-4DA8-8299-FD9A5906E31D}"/>
                  </a:ext>
                </a:extLst>
              </p:cNvPr>
              <p:cNvSpPr>
                <a:spLocks noEditPoints="1"/>
              </p:cNvSpPr>
              <p:nvPr/>
            </p:nvSpPr>
            <p:spPr bwMode="auto">
              <a:xfrm>
                <a:off x="6796088" y="-2695575"/>
                <a:ext cx="684213" cy="735013"/>
              </a:xfrm>
              <a:custGeom>
                <a:avLst/>
                <a:gdLst>
                  <a:gd name="T0" fmla="*/ 315 w 441"/>
                  <a:gd name="T1" fmla="*/ 193 h 473"/>
                  <a:gd name="T2" fmla="*/ 226 w 441"/>
                  <a:gd name="T3" fmla="*/ 110 h 473"/>
                  <a:gd name="T4" fmla="*/ 138 w 441"/>
                  <a:gd name="T5" fmla="*/ 193 h 473"/>
                  <a:gd name="T6" fmla="*/ 315 w 441"/>
                  <a:gd name="T7" fmla="*/ 193 h 473"/>
                  <a:gd name="T8" fmla="*/ 143 w 441"/>
                  <a:gd name="T9" fmla="*/ 280 h 473"/>
                  <a:gd name="T10" fmla="*/ 182 w 441"/>
                  <a:gd name="T11" fmla="*/ 336 h 473"/>
                  <a:gd name="T12" fmla="*/ 243 w 441"/>
                  <a:gd name="T13" fmla="*/ 358 h 473"/>
                  <a:gd name="T14" fmla="*/ 318 w 441"/>
                  <a:gd name="T15" fmla="*/ 341 h 473"/>
                  <a:gd name="T16" fmla="*/ 354 w 441"/>
                  <a:gd name="T17" fmla="*/ 322 h 473"/>
                  <a:gd name="T18" fmla="*/ 378 w 441"/>
                  <a:gd name="T19" fmla="*/ 315 h 473"/>
                  <a:gd name="T20" fmla="*/ 405 w 441"/>
                  <a:gd name="T21" fmla="*/ 322 h 473"/>
                  <a:gd name="T22" fmla="*/ 427 w 441"/>
                  <a:gd name="T23" fmla="*/ 341 h 473"/>
                  <a:gd name="T24" fmla="*/ 434 w 441"/>
                  <a:gd name="T25" fmla="*/ 368 h 473"/>
                  <a:gd name="T26" fmla="*/ 381 w 441"/>
                  <a:gd name="T27" fmla="*/ 436 h 473"/>
                  <a:gd name="T28" fmla="*/ 233 w 441"/>
                  <a:gd name="T29" fmla="*/ 473 h 473"/>
                  <a:gd name="T30" fmla="*/ 131 w 441"/>
                  <a:gd name="T31" fmla="*/ 451 h 473"/>
                  <a:gd name="T32" fmla="*/ 49 w 441"/>
                  <a:gd name="T33" fmla="*/ 388 h 473"/>
                  <a:gd name="T34" fmla="*/ 0 w 441"/>
                  <a:gd name="T35" fmla="*/ 234 h 473"/>
                  <a:gd name="T36" fmla="*/ 29 w 441"/>
                  <a:gd name="T37" fmla="*/ 117 h 473"/>
                  <a:gd name="T38" fmla="*/ 112 w 441"/>
                  <a:gd name="T39" fmla="*/ 32 h 473"/>
                  <a:gd name="T40" fmla="*/ 226 w 441"/>
                  <a:gd name="T41" fmla="*/ 0 h 473"/>
                  <a:gd name="T42" fmla="*/ 335 w 441"/>
                  <a:gd name="T43" fmla="*/ 30 h 473"/>
                  <a:gd name="T44" fmla="*/ 412 w 441"/>
                  <a:gd name="T45" fmla="*/ 110 h 473"/>
                  <a:gd name="T46" fmla="*/ 441 w 441"/>
                  <a:gd name="T47" fmla="*/ 220 h 473"/>
                  <a:gd name="T48" fmla="*/ 429 w 441"/>
                  <a:gd name="T49" fmla="*/ 266 h 473"/>
                  <a:gd name="T50" fmla="*/ 386 w 441"/>
                  <a:gd name="T51" fmla="*/ 281 h 473"/>
                  <a:gd name="T52" fmla="*/ 143 w 441"/>
                  <a:gd name="T53" fmla="*/ 281 h 473"/>
                  <a:gd name="T54" fmla="*/ 143 w 441"/>
                  <a:gd name="T55" fmla="*/ 28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473">
                    <a:moveTo>
                      <a:pt x="315" y="193"/>
                    </a:moveTo>
                    <a:cubicBezTo>
                      <a:pt x="301" y="137"/>
                      <a:pt x="272" y="110"/>
                      <a:pt x="226" y="110"/>
                    </a:cubicBezTo>
                    <a:cubicBezTo>
                      <a:pt x="184" y="110"/>
                      <a:pt x="155" y="137"/>
                      <a:pt x="138" y="193"/>
                    </a:cubicBezTo>
                    <a:lnTo>
                      <a:pt x="315" y="193"/>
                    </a:lnTo>
                    <a:close/>
                    <a:moveTo>
                      <a:pt x="143" y="280"/>
                    </a:moveTo>
                    <a:cubicBezTo>
                      <a:pt x="153" y="307"/>
                      <a:pt x="165" y="327"/>
                      <a:pt x="182" y="336"/>
                    </a:cubicBezTo>
                    <a:cubicBezTo>
                      <a:pt x="201" y="351"/>
                      <a:pt x="221" y="358"/>
                      <a:pt x="243" y="358"/>
                    </a:cubicBezTo>
                    <a:cubicBezTo>
                      <a:pt x="269" y="358"/>
                      <a:pt x="294" y="354"/>
                      <a:pt x="318" y="341"/>
                    </a:cubicBezTo>
                    <a:cubicBezTo>
                      <a:pt x="354" y="322"/>
                      <a:pt x="354" y="322"/>
                      <a:pt x="354" y="322"/>
                    </a:cubicBezTo>
                    <a:cubicBezTo>
                      <a:pt x="361" y="319"/>
                      <a:pt x="369" y="317"/>
                      <a:pt x="378" y="315"/>
                    </a:cubicBezTo>
                    <a:cubicBezTo>
                      <a:pt x="388" y="315"/>
                      <a:pt x="398" y="317"/>
                      <a:pt x="405" y="322"/>
                    </a:cubicBezTo>
                    <a:cubicBezTo>
                      <a:pt x="415" y="327"/>
                      <a:pt x="422" y="334"/>
                      <a:pt x="427" y="341"/>
                    </a:cubicBezTo>
                    <a:cubicBezTo>
                      <a:pt x="432" y="349"/>
                      <a:pt x="434" y="358"/>
                      <a:pt x="434" y="368"/>
                    </a:cubicBezTo>
                    <a:cubicBezTo>
                      <a:pt x="434" y="393"/>
                      <a:pt x="417" y="414"/>
                      <a:pt x="381" y="436"/>
                    </a:cubicBezTo>
                    <a:cubicBezTo>
                      <a:pt x="337" y="461"/>
                      <a:pt x="289" y="473"/>
                      <a:pt x="233" y="473"/>
                    </a:cubicBezTo>
                    <a:cubicBezTo>
                      <a:pt x="197" y="473"/>
                      <a:pt x="163" y="466"/>
                      <a:pt x="131" y="451"/>
                    </a:cubicBezTo>
                    <a:cubicBezTo>
                      <a:pt x="100" y="436"/>
                      <a:pt x="70" y="417"/>
                      <a:pt x="49" y="388"/>
                    </a:cubicBezTo>
                    <a:cubicBezTo>
                      <a:pt x="17" y="349"/>
                      <a:pt x="0" y="298"/>
                      <a:pt x="0" y="234"/>
                    </a:cubicBezTo>
                    <a:cubicBezTo>
                      <a:pt x="0" y="193"/>
                      <a:pt x="10" y="154"/>
                      <a:pt x="29" y="117"/>
                    </a:cubicBezTo>
                    <a:cubicBezTo>
                      <a:pt x="49" y="81"/>
                      <a:pt x="75" y="54"/>
                      <a:pt x="112" y="32"/>
                    </a:cubicBezTo>
                    <a:cubicBezTo>
                      <a:pt x="146" y="10"/>
                      <a:pt x="184" y="0"/>
                      <a:pt x="226" y="0"/>
                    </a:cubicBezTo>
                    <a:cubicBezTo>
                      <a:pt x="264" y="0"/>
                      <a:pt x="301" y="10"/>
                      <a:pt x="335" y="30"/>
                    </a:cubicBezTo>
                    <a:cubicBezTo>
                      <a:pt x="369" y="49"/>
                      <a:pt x="393" y="76"/>
                      <a:pt x="412" y="110"/>
                    </a:cubicBezTo>
                    <a:cubicBezTo>
                      <a:pt x="432" y="144"/>
                      <a:pt x="441" y="181"/>
                      <a:pt x="441" y="220"/>
                    </a:cubicBezTo>
                    <a:cubicBezTo>
                      <a:pt x="441" y="242"/>
                      <a:pt x="437" y="256"/>
                      <a:pt x="429" y="266"/>
                    </a:cubicBezTo>
                    <a:cubicBezTo>
                      <a:pt x="420" y="276"/>
                      <a:pt x="405" y="281"/>
                      <a:pt x="386" y="281"/>
                    </a:cubicBezTo>
                    <a:cubicBezTo>
                      <a:pt x="143" y="281"/>
                      <a:pt x="143" y="281"/>
                      <a:pt x="143" y="281"/>
                    </a:cubicBezTo>
                    <a:lnTo>
                      <a:pt x="143"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8F74DE9A-45B5-4A09-8514-A8199E1A4220}"/>
                  </a:ext>
                </a:extLst>
              </p:cNvPr>
              <p:cNvSpPr>
                <a:spLocks/>
              </p:cNvSpPr>
              <p:nvPr/>
            </p:nvSpPr>
            <p:spPr bwMode="auto">
              <a:xfrm>
                <a:off x="7564438" y="-2695575"/>
                <a:ext cx="1017588" cy="735013"/>
              </a:xfrm>
              <a:custGeom>
                <a:avLst/>
                <a:gdLst>
                  <a:gd name="T0" fmla="*/ 127 w 656"/>
                  <a:gd name="T1" fmla="*/ 46 h 473"/>
                  <a:gd name="T2" fmla="*/ 242 w 656"/>
                  <a:gd name="T3" fmla="*/ 0 h 473"/>
                  <a:gd name="T4" fmla="*/ 328 w 656"/>
                  <a:gd name="T5" fmla="*/ 22 h 473"/>
                  <a:gd name="T6" fmla="*/ 364 w 656"/>
                  <a:gd name="T7" fmla="*/ 59 h 473"/>
                  <a:gd name="T8" fmla="*/ 431 w 656"/>
                  <a:gd name="T9" fmla="*/ 15 h 473"/>
                  <a:gd name="T10" fmla="*/ 502 w 656"/>
                  <a:gd name="T11" fmla="*/ 0 h 473"/>
                  <a:gd name="T12" fmla="*/ 579 w 656"/>
                  <a:gd name="T13" fmla="*/ 20 h 473"/>
                  <a:gd name="T14" fmla="*/ 634 w 656"/>
                  <a:gd name="T15" fmla="*/ 73 h 473"/>
                  <a:gd name="T16" fmla="*/ 656 w 656"/>
                  <a:gd name="T17" fmla="*/ 151 h 473"/>
                  <a:gd name="T18" fmla="*/ 656 w 656"/>
                  <a:gd name="T19" fmla="*/ 393 h 473"/>
                  <a:gd name="T20" fmla="*/ 639 w 656"/>
                  <a:gd name="T21" fmla="*/ 446 h 473"/>
                  <a:gd name="T22" fmla="*/ 591 w 656"/>
                  <a:gd name="T23" fmla="*/ 468 h 473"/>
                  <a:gd name="T24" fmla="*/ 557 w 656"/>
                  <a:gd name="T25" fmla="*/ 458 h 473"/>
                  <a:gd name="T26" fmla="*/ 536 w 656"/>
                  <a:gd name="T27" fmla="*/ 432 h 473"/>
                  <a:gd name="T28" fmla="*/ 529 w 656"/>
                  <a:gd name="T29" fmla="*/ 395 h 473"/>
                  <a:gd name="T30" fmla="*/ 529 w 656"/>
                  <a:gd name="T31" fmla="*/ 182 h 473"/>
                  <a:gd name="T32" fmla="*/ 510 w 656"/>
                  <a:gd name="T33" fmla="*/ 134 h 473"/>
                  <a:gd name="T34" fmla="*/ 459 w 656"/>
                  <a:gd name="T35" fmla="*/ 114 h 473"/>
                  <a:gd name="T36" fmla="*/ 412 w 656"/>
                  <a:gd name="T37" fmla="*/ 134 h 473"/>
                  <a:gd name="T38" fmla="*/ 392 w 656"/>
                  <a:gd name="T39" fmla="*/ 182 h 473"/>
                  <a:gd name="T40" fmla="*/ 392 w 656"/>
                  <a:gd name="T41" fmla="*/ 395 h 473"/>
                  <a:gd name="T42" fmla="*/ 376 w 656"/>
                  <a:gd name="T43" fmla="*/ 449 h 473"/>
                  <a:gd name="T44" fmla="*/ 328 w 656"/>
                  <a:gd name="T45" fmla="*/ 471 h 473"/>
                  <a:gd name="T46" fmla="*/ 280 w 656"/>
                  <a:gd name="T47" fmla="*/ 449 h 473"/>
                  <a:gd name="T48" fmla="*/ 263 w 656"/>
                  <a:gd name="T49" fmla="*/ 398 h 473"/>
                  <a:gd name="T50" fmla="*/ 263 w 656"/>
                  <a:gd name="T51" fmla="*/ 197 h 473"/>
                  <a:gd name="T52" fmla="*/ 246 w 656"/>
                  <a:gd name="T53" fmla="*/ 138 h 473"/>
                  <a:gd name="T54" fmla="*/ 196 w 656"/>
                  <a:gd name="T55" fmla="*/ 117 h 473"/>
                  <a:gd name="T56" fmla="*/ 148 w 656"/>
                  <a:gd name="T57" fmla="*/ 136 h 473"/>
                  <a:gd name="T58" fmla="*/ 129 w 656"/>
                  <a:gd name="T59" fmla="*/ 185 h 473"/>
                  <a:gd name="T60" fmla="*/ 129 w 656"/>
                  <a:gd name="T61" fmla="*/ 398 h 473"/>
                  <a:gd name="T62" fmla="*/ 112 w 656"/>
                  <a:gd name="T63" fmla="*/ 451 h 473"/>
                  <a:gd name="T64" fmla="*/ 65 w 656"/>
                  <a:gd name="T65" fmla="*/ 473 h 473"/>
                  <a:gd name="T66" fmla="*/ 17 w 656"/>
                  <a:gd name="T67" fmla="*/ 451 h 473"/>
                  <a:gd name="T68" fmla="*/ 0 w 656"/>
                  <a:gd name="T69" fmla="*/ 400 h 473"/>
                  <a:gd name="T70" fmla="*/ 0 w 656"/>
                  <a:gd name="T71" fmla="*/ 85 h 473"/>
                  <a:gd name="T72" fmla="*/ 17 w 656"/>
                  <a:gd name="T73" fmla="*/ 34 h 473"/>
                  <a:gd name="T74" fmla="*/ 60 w 656"/>
                  <a:gd name="T75" fmla="*/ 10 h 473"/>
                  <a:gd name="T76" fmla="*/ 127 w 656"/>
                  <a:gd name="T77" fmla="*/ 46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6" h="473">
                    <a:moveTo>
                      <a:pt x="127" y="46"/>
                    </a:moveTo>
                    <a:cubicBezTo>
                      <a:pt x="160" y="17"/>
                      <a:pt x="199" y="0"/>
                      <a:pt x="242" y="0"/>
                    </a:cubicBezTo>
                    <a:cubicBezTo>
                      <a:pt x="275" y="0"/>
                      <a:pt x="304" y="8"/>
                      <a:pt x="328" y="22"/>
                    </a:cubicBezTo>
                    <a:cubicBezTo>
                      <a:pt x="340" y="29"/>
                      <a:pt x="352" y="42"/>
                      <a:pt x="364" y="59"/>
                    </a:cubicBezTo>
                    <a:cubicBezTo>
                      <a:pt x="388" y="39"/>
                      <a:pt x="409" y="25"/>
                      <a:pt x="431" y="15"/>
                    </a:cubicBezTo>
                    <a:cubicBezTo>
                      <a:pt x="452" y="5"/>
                      <a:pt x="476" y="0"/>
                      <a:pt x="502" y="0"/>
                    </a:cubicBezTo>
                    <a:cubicBezTo>
                      <a:pt x="531" y="0"/>
                      <a:pt x="555" y="8"/>
                      <a:pt x="579" y="20"/>
                    </a:cubicBezTo>
                    <a:cubicBezTo>
                      <a:pt x="603" y="32"/>
                      <a:pt x="622" y="51"/>
                      <a:pt x="634" y="73"/>
                    </a:cubicBezTo>
                    <a:cubicBezTo>
                      <a:pt x="648" y="97"/>
                      <a:pt x="656" y="121"/>
                      <a:pt x="656" y="151"/>
                    </a:cubicBezTo>
                    <a:cubicBezTo>
                      <a:pt x="656" y="393"/>
                      <a:pt x="656" y="393"/>
                      <a:pt x="656" y="393"/>
                    </a:cubicBezTo>
                    <a:cubicBezTo>
                      <a:pt x="656" y="415"/>
                      <a:pt x="651" y="432"/>
                      <a:pt x="639" y="446"/>
                    </a:cubicBezTo>
                    <a:cubicBezTo>
                      <a:pt x="627" y="461"/>
                      <a:pt x="613" y="468"/>
                      <a:pt x="591" y="468"/>
                    </a:cubicBezTo>
                    <a:cubicBezTo>
                      <a:pt x="577" y="468"/>
                      <a:pt x="567" y="466"/>
                      <a:pt x="557" y="458"/>
                    </a:cubicBezTo>
                    <a:cubicBezTo>
                      <a:pt x="548" y="451"/>
                      <a:pt x="541" y="444"/>
                      <a:pt x="536" y="432"/>
                    </a:cubicBezTo>
                    <a:cubicBezTo>
                      <a:pt x="531" y="420"/>
                      <a:pt x="529" y="407"/>
                      <a:pt x="529" y="395"/>
                    </a:cubicBezTo>
                    <a:cubicBezTo>
                      <a:pt x="529" y="182"/>
                      <a:pt x="529" y="182"/>
                      <a:pt x="529" y="182"/>
                    </a:cubicBezTo>
                    <a:cubicBezTo>
                      <a:pt x="529" y="163"/>
                      <a:pt x="522" y="146"/>
                      <a:pt x="510" y="134"/>
                    </a:cubicBezTo>
                    <a:cubicBezTo>
                      <a:pt x="498" y="122"/>
                      <a:pt x="481" y="114"/>
                      <a:pt x="459" y="114"/>
                    </a:cubicBezTo>
                    <a:cubicBezTo>
                      <a:pt x="440" y="114"/>
                      <a:pt x="423" y="122"/>
                      <a:pt x="412" y="134"/>
                    </a:cubicBezTo>
                    <a:cubicBezTo>
                      <a:pt x="400" y="146"/>
                      <a:pt x="392" y="163"/>
                      <a:pt x="392" y="182"/>
                    </a:cubicBezTo>
                    <a:cubicBezTo>
                      <a:pt x="392" y="395"/>
                      <a:pt x="392" y="395"/>
                      <a:pt x="392" y="395"/>
                    </a:cubicBezTo>
                    <a:cubicBezTo>
                      <a:pt x="392" y="417"/>
                      <a:pt x="388" y="434"/>
                      <a:pt x="376" y="449"/>
                    </a:cubicBezTo>
                    <a:cubicBezTo>
                      <a:pt x="364" y="463"/>
                      <a:pt x="349" y="471"/>
                      <a:pt x="328" y="471"/>
                    </a:cubicBezTo>
                    <a:cubicBezTo>
                      <a:pt x="309" y="471"/>
                      <a:pt x="292" y="463"/>
                      <a:pt x="280" y="449"/>
                    </a:cubicBezTo>
                    <a:cubicBezTo>
                      <a:pt x="268" y="434"/>
                      <a:pt x="263" y="417"/>
                      <a:pt x="263" y="398"/>
                    </a:cubicBezTo>
                    <a:cubicBezTo>
                      <a:pt x="263" y="197"/>
                      <a:pt x="263" y="197"/>
                      <a:pt x="263" y="197"/>
                    </a:cubicBezTo>
                    <a:cubicBezTo>
                      <a:pt x="263" y="172"/>
                      <a:pt x="258" y="153"/>
                      <a:pt x="246" y="138"/>
                    </a:cubicBezTo>
                    <a:cubicBezTo>
                      <a:pt x="234" y="124"/>
                      <a:pt x="218" y="117"/>
                      <a:pt x="196" y="117"/>
                    </a:cubicBezTo>
                    <a:cubicBezTo>
                      <a:pt x="177" y="117"/>
                      <a:pt x="163" y="124"/>
                      <a:pt x="148" y="136"/>
                    </a:cubicBezTo>
                    <a:cubicBezTo>
                      <a:pt x="136" y="148"/>
                      <a:pt x="129" y="165"/>
                      <a:pt x="129" y="185"/>
                    </a:cubicBezTo>
                    <a:cubicBezTo>
                      <a:pt x="129" y="398"/>
                      <a:pt x="129" y="398"/>
                      <a:pt x="129" y="398"/>
                    </a:cubicBezTo>
                    <a:cubicBezTo>
                      <a:pt x="129" y="420"/>
                      <a:pt x="124" y="437"/>
                      <a:pt x="112" y="451"/>
                    </a:cubicBezTo>
                    <a:cubicBezTo>
                      <a:pt x="100" y="466"/>
                      <a:pt x="86" y="473"/>
                      <a:pt x="65" y="473"/>
                    </a:cubicBezTo>
                    <a:cubicBezTo>
                      <a:pt x="45" y="473"/>
                      <a:pt x="29" y="466"/>
                      <a:pt x="17" y="451"/>
                    </a:cubicBezTo>
                    <a:cubicBezTo>
                      <a:pt x="5" y="437"/>
                      <a:pt x="0" y="420"/>
                      <a:pt x="0" y="400"/>
                    </a:cubicBezTo>
                    <a:cubicBezTo>
                      <a:pt x="0" y="85"/>
                      <a:pt x="0" y="85"/>
                      <a:pt x="0" y="85"/>
                    </a:cubicBezTo>
                    <a:cubicBezTo>
                      <a:pt x="0" y="66"/>
                      <a:pt x="5" y="49"/>
                      <a:pt x="17" y="34"/>
                    </a:cubicBezTo>
                    <a:cubicBezTo>
                      <a:pt x="29" y="20"/>
                      <a:pt x="43" y="12"/>
                      <a:pt x="60" y="10"/>
                    </a:cubicBezTo>
                    <a:cubicBezTo>
                      <a:pt x="84" y="3"/>
                      <a:pt x="105" y="17"/>
                      <a:pt x="12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a:extLst>
                  <a:ext uri="{FF2B5EF4-FFF2-40B4-BE49-F238E27FC236}">
                    <a16:creationId xmlns:a16="http://schemas.microsoft.com/office/drawing/2014/main" id="{BFC08ED1-E854-4B71-A4DB-294759F77E02}"/>
                  </a:ext>
                </a:extLst>
              </p:cNvPr>
              <p:cNvSpPr>
                <a:spLocks noEditPoints="1"/>
              </p:cNvSpPr>
              <p:nvPr/>
            </p:nvSpPr>
            <p:spPr bwMode="auto">
              <a:xfrm>
                <a:off x="8683625" y="-2695575"/>
                <a:ext cx="685800" cy="1006475"/>
              </a:xfrm>
              <a:custGeom>
                <a:avLst/>
                <a:gdLst>
                  <a:gd name="T0" fmla="*/ 126 w 442"/>
                  <a:gd name="T1" fmla="*/ 239 h 648"/>
                  <a:gd name="T2" fmla="*/ 135 w 442"/>
                  <a:gd name="T3" fmla="*/ 295 h 648"/>
                  <a:gd name="T4" fmla="*/ 167 w 442"/>
                  <a:gd name="T5" fmla="*/ 337 h 648"/>
                  <a:gd name="T6" fmla="*/ 219 w 442"/>
                  <a:gd name="T7" fmla="*/ 354 h 648"/>
                  <a:gd name="T8" fmla="*/ 265 w 442"/>
                  <a:gd name="T9" fmla="*/ 337 h 648"/>
                  <a:gd name="T10" fmla="*/ 295 w 442"/>
                  <a:gd name="T11" fmla="*/ 293 h 648"/>
                  <a:gd name="T12" fmla="*/ 305 w 442"/>
                  <a:gd name="T13" fmla="*/ 239 h 648"/>
                  <a:gd name="T14" fmla="*/ 295 w 442"/>
                  <a:gd name="T15" fmla="*/ 186 h 648"/>
                  <a:gd name="T16" fmla="*/ 265 w 442"/>
                  <a:gd name="T17" fmla="*/ 142 h 648"/>
                  <a:gd name="T18" fmla="*/ 219 w 442"/>
                  <a:gd name="T19" fmla="*/ 125 h 648"/>
                  <a:gd name="T20" fmla="*/ 167 w 442"/>
                  <a:gd name="T21" fmla="*/ 142 h 648"/>
                  <a:gd name="T22" fmla="*/ 135 w 442"/>
                  <a:gd name="T23" fmla="*/ 183 h 648"/>
                  <a:gd name="T24" fmla="*/ 126 w 442"/>
                  <a:gd name="T25" fmla="*/ 239 h 648"/>
                  <a:gd name="T26" fmla="*/ 126 w 442"/>
                  <a:gd name="T27" fmla="*/ 54 h 648"/>
                  <a:gd name="T28" fmla="*/ 236 w 442"/>
                  <a:gd name="T29" fmla="*/ 0 h 648"/>
                  <a:gd name="T30" fmla="*/ 368 w 442"/>
                  <a:gd name="T31" fmla="*/ 51 h 648"/>
                  <a:gd name="T32" fmla="*/ 422 w 442"/>
                  <a:gd name="T33" fmla="*/ 132 h 648"/>
                  <a:gd name="T34" fmla="*/ 442 w 442"/>
                  <a:gd name="T35" fmla="*/ 227 h 648"/>
                  <a:gd name="T36" fmla="*/ 417 w 442"/>
                  <a:gd name="T37" fmla="*/ 346 h 648"/>
                  <a:gd name="T38" fmla="*/ 346 w 442"/>
                  <a:gd name="T39" fmla="*/ 436 h 648"/>
                  <a:gd name="T40" fmla="*/ 236 w 442"/>
                  <a:gd name="T41" fmla="*/ 471 h 648"/>
                  <a:gd name="T42" fmla="*/ 133 w 442"/>
                  <a:gd name="T43" fmla="*/ 432 h 648"/>
                  <a:gd name="T44" fmla="*/ 133 w 442"/>
                  <a:gd name="T45" fmla="*/ 573 h 648"/>
                  <a:gd name="T46" fmla="*/ 116 w 442"/>
                  <a:gd name="T47" fmla="*/ 626 h 648"/>
                  <a:gd name="T48" fmla="*/ 67 w 442"/>
                  <a:gd name="T49" fmla="*/ 648 h 648"/>
                  <a:gd name="T50" fmla="*/ 18 w 442"/>
                  <a:gd name="T51" fmla="*/ 626 h 648"/>
                  <a:gd name="T52" fmla="*/ 0 w 442"/>
                  <a:gd name="T53" fmla="*/ 575 h 648"/>
                  <a:gd name="T54" fmla="*/ 0 w 442"/>
                  <a:gd name="T55" fmla="*/ 81 h 648"/>
                  <a:gd name="T56" fmla="*/ 15 w 442"/>
                  <a:gd name="T57" fmla="*/ 25 h 648"/>
                  <a:gd name="T58" fmla="*/ 62 w 442"/>
                  <a:gd name="T59" fmla="*/ 3 h 648"/>
                  <a:gd name="T60" fmla="*/ 101 w 442"/>
                  <a:gd name="T61" fmla="*/ 15 h 648"/>
                  <a:gd name="T62" fmla="*/ 126 w 442"/>
                  <a:gd name="T63" fmla="*/ 5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648">
                    <a:moveTo>
                      <a:pt x="126" y="239"/>
                    </a:moveTo>
                    <a:cubicBezTo>
                      <a:pt x="126" y="259"/>
                      <a:pt x="128" y="276"/>
                      <a:pt x="135" y="295"/>
                    </a:cubicBezTo>
                    <a:cubicBezTo>
                      <a:pt x="143" y="312"/>
                      <a:pt x="153" y="327"/>
                      <a:pt x="167" y="337"/>
                    </a:cubicBezTo>
                    <a:cubicBezTo>
                      <a:pt x="182" y="346"/>
                      <a:pt x="199" y="354"/>
                      <a:pt x="219" y="354"/>
                    </a:cubicBezTo>
                    <a:cubicBezTo>
                      <a:pt x="236" y="354"/>
                      <a:pt x="253" y="349"/>
                      <a:pt x="265" y="337"/>
                    </a:cubicBezTo>
                    <a:cubicBezTo>
                      <a:pt x="278" y="324"/>
                      <a:pt x="287" y="310"/>
                      <a:pt x="295" y="293"/>
                    </a:cubicBezTo>
                    <a:cubicBezTo>
                      <a:pt x="302" y="276"/>
                      <a:pt x="305" y="256"/>
                      <a:pt x="305" y="239"/>
                    </a:cubicBezTo>
                    <a:cubicBezTo>
                      <a:pt x="305" y="222"/>
                      <a:pt x="302" y="203"/>
                      <a:pt x="295" y="186"/>
                    </a:cubicBezTo>
                    <a:cubicBezTo>
                      <a:pt x="287" y="168"/>
                      <a:pt x="278" y="154"/>
                      <a:pt x="265" y="142"/>
                    </a:cubicBezTo>
                    <a:cubicBezTo>
                      <a:pt x="253" y="129"/>
                      <a:pt x="236" y="125"/>
                      <a:pt x="219" y="125"/>
                    </a:cubicBezTo>
                    <a:cubicBezTo>
                      <a:pt x="199" y="125"/>
                      <a:pt x="182" y="129"/>
                      <a:pt x="167" y="142"/>
                    </a:cubicBezTo>
                    <a:cubicBezTo>
                      <a:pt x="153" y="151"/>
                      <a:pt x="143" y="166"/>
                      <a:pt x="135" y="183"/>
                    </a:cubicBezTo>
                    <a:cubicBezTo>
                      <a:pt x="128" y="200"/>
                      <a:pt x="126" y="220"/>
                      <a:pt x="126" y="239"/>
                    </a:cubicBezTo>
                    <a:moveTo>
                      <a:pt x="126" y="54"/>
                    </a:moveTo>
                    <a:cubicBezTo>
                      <a:pt x="157" y="20"/>
                      <a:pt x="194" y="0"/>
                      <a:pt x="236" y="0"/>
                    </a:cubicBezTo>
                    <a:cubicBezTo>
                      <a:pt x="290" y="0"/>
                      <a:pt x="334" y="17"/>
                      <a:pt x="368" y="51"/>
                    </a:cubicBezTo>
                    <a:cubicBezTo>
                      <a:pt x="390" y="73"/>
                      <a:pt x="410" y="100"/>
                      <a:pt x="422" y="132"/>
                    </a:cubicBezTo>
                    <a:cubicBezTo>
                      <a:pt x="435" y="164"/>
                      <a:pt x="442" y="195"/>
                      <a:pt x="442" y="227"/>
                    </a:cubicBezTo>
                    <a:cubicBezTo>
                      <a:pt x="442" y="268"/>
                      <a:pt x="435" y="310"/>
                      <a:pt x="417" y="346"/>
                    </a:cubicBezTo>
                    <a:cubicBezTo>
                      <a:pt x="403" y="383"/>
                      <a:pt x="378" y="415"/>
                      <a:pt x="346" y="436"/>
                    </a:cubicBezTo>
                    <a:cubicBezTo>
                      <a:pt x="314" y="461"/>
                      <a:pt x="278" y="471"/>
                      <a:pt x="236" y="471"/>
                    </a:cubicBezTo>
                    <a:cubicBezTo>
                      <a:pt x="199" y="471"/>
                      <a:pt x="165" y="458"/>
                      <a:pt x="133" y="432"/>
                    </a:cubicBezTo>
                    <a:cubicBezTo>
                      <a:pt x="133" y="573"/>
                      <a:pt x="133" y="573"/>
                      <a:pt x="133" y="573"/>
                    </a:cubicBezTo>
                    <a:cubicBezTo>
                      <a:pt x="133" y="595"/>
                      <a:pt x="128" y="612"/>
                      <a:pt x="116" y="626"/>
                    </a:cubicBezTo>
                    <a:cubicBezTo>
                      <a:pt x="103" y="641"/>
                      <a:pt x="89" y="648"/>
                      <a:pt x="67" y="648"/>
                    </a:cubicBezTo>
                    <a:cubicBezTo>
                      <a:pt x="47" y="648"/>
                      <a:pt x="30" y="641"/>
                      <a:pt x="18" y="626"/>
                    </a:cubicBezTo>
                    <a:cubicBezTo>
                      <a:pt x="5" y="612"/>
                      <a:pt x="0" y="595"/>
                      <a:pt x="0" y="575"/>
                    </a:cubicBezTo>
                    <a:cubicBezTo>
                      <a:pt x="0" y="81"/>
                      <a:pt x="0" y="81"/>
                      <a:pt x="0" y="81"/>
                    </a:cubicBezTo>
                    <a:cubicBezTo>
                      <a:pt x="0" y="59"/>
                      <a:pt x="5" y="39"/>
                      <a:pt x="15" y="25"/>
                    </a:cubicBezTo>
                    <a:cubicBezTo>
                      <a:pt x="25" y="10"/>
                      <a:pt x="42" y="3"/>
                      <a:pt x="62" y="3"/>
                    </a:cubicBezTo>
                    <a:cubicBezTo>
                      <a:pt x="79" y="3"/>
                      <a:pt x="91" y="8"/>
                      <a:pt x="101" y="15"/>
                    </a:cubicBezTo>
                    <a:cubicBezTo>
                      <a:pt x="111" y="22"/>
                      <a:pt x="118" y="39"/>
                      <a:pt x="126"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a:extLst>
                  <a:ext uri="{FF2B5EF4-FFF2-40B4-BE49-F238E27FC236}">
                    <a16:creationId xmlns:a16="http://schemas.microsoft.com/office/drawing/2014/main" id="{111E8FF2-C19F-495F-8F5C-4EBF5A7C0ED7}"/>
                  </a:ext>
                </a:extLst>
              </p:cNvPr>
              <p:cNvSpPr>
                <a:spLocks/>
              </p:cNvSpPr>
              <p:nvPr/>
            </p:nvSpPr>
            <p:spPr bwMode="auto">
              <a:xfrm>
                <a:off x="9431338" y="-3009900"/>
                <a:ext cx="187325" cy="1027113"/>
              </a:xfrm>
              <a:custGeom>
                <a:avLst/>
                <a:gdLst>
                  <a:gd name="T0" fmla="*/ 120 w 120"/>
                  <a:gd name="T1" fmla="*/ 70 h 661"/>
                  <a:gd name="T2" fmla="*/ 120 w 120"/>
                  <a:gd name="T3" fmla="*/ 586 h 661"/>
                  <a:gd name="T4" fmla="*/ 105 w 120"/>
                  <a:gd name="T5" fmla="*/ 640 h 661"/>
                  <a:gd name="T6" fmla="*/ 60 w 120"/>
                  <a:gd name="T7" fmla="*/ 661 h 661"/>
                  <a:gd name="T8" fmla="*/ 16 w 120"/>
                  <a:gd name="T9" fmla="*/ 640 h 661"/>
                  <a:gd name="T10" fmla="*/ 0 w 120"/>
                  <a:gd name="T11" fmla="*/ 588 h 661"/>
                  <a:gd name="T12" fmla="*/ 0 w 120"/>
                  <a:gd name="T13" fmla="*/ 73 h 661"/>
                  <a:gd name="T14" fmla="*/ 7 w 120"/>
                  <a:gd name="T15" fmla="*/ 36 h 661"/>
                  <a:gd name="T16" fmla="*/ 27 w 120"/>
                  <a:gd name="T17" fmla="*/ 10 h 661"/>
                  <a:gd name="T18" fmla="*/ 58 w 120"/>
                  <a:gd name="T19" fmla="*/ 0 h 661"/>
                  <a:gd name="T20" fmla="*/ 103 w 120"/>
                  <a:gd name="T21" fmla="*/ 22 h 661"/>
                  <a:gd name="T22" fmla="*/ 120 w 120"/>
                  <a:gd name="T23" fmla="*/ 7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661">
                    <a:moveTo>
                      <a:pt x="120" y="70"/>
                    </a:moveTo>
                    <a:cubicBezTo>
                      <a:pt x="120" y="586"/>
                      <a:pt x="120" y="586"/>
                      <a:pt x="120" y="586"/>
                    </a:cubicBezTo>
                    <a:cubicBezTo>
                      <a:pt x="120" y="608"/>
                      <a:pt x="116" y="625"/>
                      <a:pt x="105" y="640"/>
                    </a:cubicBezTo>
                    <a:cubicBezTo>
                      <a:pt x="94" y="654"/>
                      <a:pt x="80" y="661"/>
                      <a:pt x="60" y="661"/>
                    </a:cubicBezTo>
                    <a:cubicBezTo>
                      <a:pt x="42" y="661"/>
                      <a:pt x="27" y="654"/>
                      <a:pt x="16" y="640"/>
                    </a:cubicBezTo>
                    <a:cubicBezTo>
                      <a:pt x="4" y="625"/>
                      <a:pt x="0" y="608"/>
                      <a:pt x="0" y="588"/>
                    </a:cubicBezTo>
                    <a:cubicBezTo>
                      <a:pt x="0" y="73"/>
                      <a:pt x="0" y="73"/>
                      <a:pt x="0" y="73"/>
                    </a:cubicBezTo>
                    <a:cubicBezTo>
                      <a:pt x="0" y="61"/>
                      <a:pt x="2" y="48"/>
                      <a:pt x="7" y="36"/>
                    </a:cubicBezTo>
                    <a:cubicBezTo>
                      <a:pt x="11" y="24"/>
                      <a:pt x="18" y="17"/>
                      <a:pt x="27" y="10"/>
                    </a:cubicBezTo>
                    <a:cubicBezTo>
                      <a:pt x="36" y="2"/>
                      <a:pt x="47" y="0"/>
                      <a:pt x="58" y="0"/>
                    </a:cubicBezTo>
                    <a:cubicBezTo>
                      <a:pt x="76" y="0"/>
                      <a:pt x="91" y="7"/>
                      <a:pt x="103" y="22"/>
                    </a:cubicBezTo>
                    <a:cubicBezTo>
                      <a:pt x="116" y="31"/>
                      <a:pt x="120" y="48"/>
                      <a:pt x="120"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a:extLst>
                  <a:ext uri="{FF2B5EF4-FFF2-40B4-BE49-F238E27FC236}">
                    <a16:creationId xmlns:a16="http://schemas.microsoft.com/office/drawing/2014/main" id="{D092AD55-2E06-49E6-8471-E6446E9D8D0D}"/>
                  </a:ext>
                </a:extLst>
              </p:cNvPr>
              <p:cNvSpPr>
                <a:spLocks noEditPoints="1"/>
              </p:cNvSpPr>
              <p:nvPr/>
            </p:nvSpPr>
            <p:spPr bwMode="auto">
              <a:xfrm>
                <a:off x="9701213" y="-2695575"/>
                <a:ext cx="706438" cy="735013"/>
              </a:xfrm>
              <a:custGeom>
                <a:avLst/>
                <a:gdLst>
                  <a:gd name="T0" fmla="*/ 131 w 455"/>
                  <a:gd name="T1" fmla="*/ 235 h 473"/>
                  <a:gd name="T2" fmla="*/ 153 w 455"/>
                  <a:gd name="T3" fmla="*/ 315 h 473"/>
                  <a:gd name="T4" fmla="*/ 220 w 455"/>
                  <a:gd name="T5" fmla="*/ 349 h 473"/>
                  <a:gd name="T6" fmla="*/ 272 w 455"/>
                  <a:gd name="T7" fmla="*/ 335 h 473"/>
                  <a:gd name="T8" fmla="*/ 306 w 455"/>
                  <a:gd name="T9" fmla="*/ 294 h 473"/>
                  <a:gd name="T10" fmla="*/ 319 w 455"/>
                  <a:gd name="T11" fmla="*/ 240 h 473"/>
                  <a:gd name="T12" fmla="*/ 294 w 455"/>
                  <a:gd name="T13" fmla="*/ 155 h 473"/>
                  <a:gd name="T14" fmla="*/ 222 w 455"/>
                  <a:gd name="T15" fmla="*/ 121 h 473"/>
                  <a:gd name="T16" fmla="*/ 158 w 455"/>
                  <a:gd name="T17" fmla="*/ 155 h 473"/>
                  <a:gd name="T18" fmla="*/ 131 w 455"/>
                  <a:gd name="T19" fmla="*/ 235 h 473"/>
                  <a:gd name="T20" fmla="*/ 321 w 455"/>
                  <a:gd name="T21" fmla="*/ 420 h 473"/>
                  <a:gd name="T22" fmla="*/ 272 w 455"/>
                  <a:gd name="T23" fmla="*/ 461 h 473"/>
                  <a:gd name="T24" fmla="*/ 210 w 455"/>
                  <a:gd name="T25" fmla="*/ 473 h 473"/>
                  <a:gd name="T26" fmla="*/ 79 w 455"/>
                  <a:gd name="T27" fmla="*/ 422 h 473"/>
                  <a:gd name="T28" fmla="*/ 0 w 455"/>
                  <a:gd name="T29" fmla="*/ 235 h 473"/>
                  <a:gd name="T30" fmla="*/ 69 w 455"/>
                  <a:gd name="T31" fmla="*/ 61 h 473"/>
                  <a:gd name="T32" fmla="*/ 208 w 455"/>
                  <a:gd name="T33" fmla="*/ 0 h 473"/>
                  <a:gd name="T34" fmla="*/ 269 w 455"/>
                  <a:gd name="T35" fmla="*/ 12 h 473"/>
                  <a:gd name="T36" fmla="*/ 321 w 455"/>
                  <a:gd name="T37" fmla="*/ 51 h 473"/>
                  <a:gd name="T38" fmla="*/ 386 w 455"/>
                  <a:gd name="T39" fmla="*/ 3 h 473"/>
                  <a:gd name="T40" fmla="*/ 435 w 455"/>
                  <a:gd name="T41" fmla="*/ 22 h 473"/>
                  <a:gd name="T42" fmla="*/ 455 w 455"/>
                  <a:gd name="T43" fmla="*/ 71 h 473"/>
                  <a:gd name="T44" fmla="*/ 455 w 455"/>
                  <a:gd name="T45" fmla="*/ 391 h 473"/>
                  <a:gd name="T46" fmla="*/ 435 w 455"/>
                  <a:gd name="T47" fmla="*/ 446 h 473"/>
                  <a:gd name="T48" fmla="*/ 386 w 455"/>
                  <a:gd name="T49" fmla="*/ 468 h 473"/>
                  <a:gd name="T50" fmla="*/ 321 w 455"/>
                  <a:gd name="T51" fmla="*/ 42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5" h="473">
                    <a:moveTo>
                      <a:pt x="131" y="235"/>
                    </a:moveTo>
                    <a:cubicBezTo>
                      <a:pt x="131" y="267"/>
                      <a:pt x="138" y="294"/>
                      <a:pt x="153" y="315"/>
                    </a:cubicBezTo>
                    <a:cubicBezTo>
                      <a:pt x="168" y="340"/>
                      <a:pt x="190" y="349"/>
                      <a:pt x="220" y="349"/>
                    </a:cubicBezTo>
                    <a:cubicBezTo>
                      <a:pt x="240" y="349"/>
                      <a:pt x="257" y="344"/>
                      <a:pt x="272" y="335"/>
                    </a:cubicBezTo>
                    <a:cubicBezTo>
                      <a:pt x="287" y="325"/>
                      <a:pt x="297" y="311"/>
                      <a:pt x="306" y="294"/>
                    </a:cubicBezTo>
                    <a:cubicBezTo>
                      <a:pt x="316" y="277"/>
                      <a:pt x="319" y="260"/>
                      <a:pt x="319" y="240"/>
                    </a:cubicBezTo>
                    <a:cubicBezTo>
                      <a:pt x="319" y="206"/>
                      <a:pt x="311" y="180"/>
                      <a:pt x="294" y="155"/>
                    </a:cubicBezTo>
                    <a:cubicBezTo>
                      <a:pt x="279" y="134"/>
                      <a:pt x="255" y="121"/>
                      <a:pt x="222" y="121"/>
                    </a:cubicBezTo>
                    <a:cubicBezTo>
                      <a:pt x="195" y="121"/>
                      <a:pt x="173" y="134"/>
                      <a:pt x="158" y="155"/>
                    </a:cubicBezTo>
                    <a:cubicBezTo>
                      <a:pt x="138" y="182"/>
                      <a:pt x="131" y="209"/>
                      <a:pt x="131" y="235"/>
                    </a:cubicBezTo>
                    <a:moveTo>
                      <a:pt x="321" y="420"/>
                    </a:moveTo>
                    <a:cubicBezTo>
                      <a:pt x="304" y="439"/>
                      <a:pt x="289" y="454"/>
                      <a:pt x="272" y="461"/>
                    </a:cubicBezTo>
                    <a:cubicBezTo>
                      <a:pt x="255" y="470"/>
                      <a:pt x="235" y="473"/>
                      <a:pt x="210" y="473"/>
                    </a:cubicBezTo>
                    <a:cubicBezTo>
                      <a:pt x="161" y="473"/>
                      <a:pt x="119" y="456"/>
                      <a:pt x="79" y="422"/>
                    </a:cubicBezTo>
                    <a:cubicBezTo>
                      <a:pt x="27" y="376"/>
                      <a:pt x="0" y="313"/>
                      <a:pt x="0" y="235"/>
                    </a:cubicBezTo>
                    <a:cubicBezTo>
                      <a:pt x="0" y="163"/>
                      <a:pt x="22" y="105"/>
                      <a:pt x="69" y="61"/>
                    </a:cubicBezTo>
                    <a:cubicBezTo>
                      <a:pt x="109" y="22"/>
                      <a:pt x="156" y="0"/>
                      <a:pt x="208" y="0"/>
                    </a:cubicBezTo>
                    <a:cubicBezTo>
                      <a:pt x="232" y="0"/>
                      <a:pt x="252" y="5"/>
                      <a:pt x="269" y="12"/>
                    </a:cubicBezTo>
                    <a:cubicBezTo>
                      <a:pt x="287" y="20"/>
                      <a:pt x="304" y="34"/>
                      <a:pt x="321" y="51"/>
                    </a:cubicBezTo>
                    <a:cubicBezTo>
                      <a:pt x="336" y="20"/>
                      <a:pt x="356" y="3"/>
                      <a:pt x="386" y="3"/>
                    </a:cubicBezTo>
                    <a:cubicBezTo>
                      <a:pt x="405" y="3"/>
                      <a:pt x="420" y="10"/>
                      <a:pt x="435" y="22"/>
                    </a:cubicBezTo>
                    <a:cubicBezTo>
                      <a:pt x="450" y="34"/>
                      <a:pt x="455" y="51"/>
                      <a:pt x="455" y="71"/>
                    </a:cubicBezTo>
                    <a:cubicBezTo>
                      <a:pt x="455" y="391"/>
                      <a:pt x="455" y="391"/>
                      <a:pt x="455" y="391"/>
                    </a:cubicBezTo>
                    <a:cubicBezTo>
                      <a:pt x="455" y="412"/>
                      <a:pt x="447" y="429"/>
                      <a:pt x="435" y="446"/>
                    </a:cubicBezTo>
                    <a:cubicBezTo>
                      <a:pt x="423" y="461"/>
                      <a:pt x="405" y="468"/>
                      <a:pt x="386" y="468"/>
                    </a:cubicBezTo>
                    <a:cubicBezTo>
                      <a:pt x="353" y="470"/>
                      <a:pt x="334" y="454"/>
                      <a:pt x="321" y="4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a:extLst>
                  <a:ext uri="{FF2B5EF4-FFF2-40B4-BE49-F238E27FC236}">
                    <a16:creationId xmlns:a16="http://schemas.microsoft.com/office/drawing/2014/main" id="{A604BE34-DA2F-48AA-B524-B378D4A5F468}"/>
                  </a:ext>
                </a:extLst>
              </p:cNvPr>
              <p:cNvSpPr>
                <a:spLocks/>
              </p:cNvSpPr>
              <p:nvPr/>
            </p:nvSpPr>
            <p:spPr bwMode="auto">
              <a:xfrm>
                <a:off x="10428288" y="-3009900"/>
                <a:ext cx="477838" cy="1027113"/>
              </a:xfrm>
              <a:custGeom>
                <a:avLst/>
                <a:gdLst>
                  <a:gd name="T0" fmla="*/ 211 w 308"/>
                  <a:gd name="T1" fmla="*/ 322 h 661"/>
                  <a:gd name="T2" fmla="*/ 211 w 308"/>
                  <a:gd name="T3" fmla="*/ 586 h 661"/>
                  <a:gd name="T4" fmla="*/ 194 w 308"/>
                  <a:gd name="T5" fmla="*/ 639 h 661"/>
                  <a:gd name="T6" fmla="*/ 147 w 308"/>
                  <a:gd name="T7" fmla="*/ 661 h 661"/>
                  <a:gd name="T8" fmla="*/ 100 w 308"/>
                  <a:gd name="T9" fmla="*/ 639 h 661"/>
                  <a:gd name="T10" fmla="*/ 83 w 308"/>
                  <a:gd name="T11" fmla="*/ 588 h 661"/>
                  <a:gd name="T12" fmla="*/ 83 w 308"/>
                  <a:gd name="T13" fmla="*/ 325 h 661"/>
                  <a:gd name="T14" fmla="*/ 64 w 308"/>
                  <a:gd name="T15" fmla="*/ 325 h 661"/>
                  <a:gd name="T16" fmla="*/ 19 w 308"/>
                  <a:gd name="T17" fmla="*/ 307 h 661"/>
                  <a:gd name="T18" fmla="*/ 0 w 308"/>
                  <a:gd name="T19" fmla="*/ 263 h 661"/>
                  <a:gd name="T20" fmla="*/ 19 w 308"/>
                  <a:gd name="T21" fmla="*/ 220 h 661"/>
                  <a:gd name="T22" fmla="*/ 64 w 308"/>
                  <a:gd name="T23" fmla="*/ 202 h 661"/>
                  <a:gd name="T24" fmla="*/ 83 w 308"/>
                  <a:gd name="T25" fmla="*/ 202 h 661"/>
                  <a:gd name="T26" fmla="*/ 83 w 308"/>
                  <a:gd name="T27" fmla="*/ 137 h 661"/>
                  <a:gd name="T28" fmla="*/ 126 w 308"/>
                  <a:gd name="T29" fmla="*/ 34 h 661"/>
                  <a:gd name="T30" fmla="*/ 216 w 308"/>
                  <a:gd name="T31" fmla="*/ 0 h 661"/>
                  <a:gd name="T32" fmla="*/ 296 w 308"/>
                  <a:gd name="T33" fmla="*/ 58 h 661"/>
                  <a:gd name="T34" fmla="*/ 282 w 308"/>
                  <a:gd name="T35" fmla="*/ 100 h 661"/>
                  <a:gd name="T36" fmla="*/ 246 w 308"/>
                  <a:gd name="T37" fmla="*/ 117 h 661"/>
                  <a:gd name="T38" fmla="*/ 218 w 308"/>
                  <a:gd name="T39" fmla="*/ 127 h 661"/>
                  <a:gd name="T40" fmla="*/ 208 w 308"/>
                  <a:gd name="T41" fmla="*/ 154 h 661"/>
                  <a:gd name="T42" fmla="*/ 208 w 308"/>
                  <a:gd name="T43" fmla="*/ 205 h 661"/>
                  <a:gd name="T44" fmla="*/ 244 w 308"/>
                  <a:gd name="T45" fmla="*/ 205 h 661"/>
                  <a:gd name="T46" fmla="*/ 289 w 308"/>
                  <a:gd name="T47" fmla="*/ 220 h 661"/>
                  <a:gd name="T48" fmla="*/ 308 w 308"/>
                  <a:gd name="T49" fmla="*/ 263 h 661"/>
                  <a:gd name="T50" fmla="*/ 289 w 308"/>
                  <a:gd name="T51" fmla="*/ 307 h 661"/>
                  <a:gd name="T52" fmla="*/ 244 w 308"/>
                  <a:gd name="T53" fmla="*/ 325 h 661"/>
                  <a:gd name="T54" fmla="*/ 211 w 308"/>
                  <a:gd name="T55" fmla="*/ 325 h 661"/>
                  <a:gd name="T56" fmla="*/ 211 w 308"/>
                  <a:gd name="T57" fmla="*/ 32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8" h="661">
                    <a:moveTo>
                      <a:pt x="211" y="322"/>
                    </a:moveTo>
                    <a:cubicBezTo>
                      <a:pt x="211" y="586"/>
                      <a:pt x="211" y="586"/>
                      <a:pt x="211" y="586"/>
                    </a:cubicBezTo>
                    <a:cubicBezTo>
                      <a:pt x="211" y="608"/>
                      <a:pt x="206" y="625"/>
                      <a:pt x="194" y="639"/>
                    </a:cubicBezTo>
                    <a:cubicBezTo>
                      <a:pt x="182" y="654"/>
                      <a:pt x="168" y="661"/>
                      <a:pt x="147" y="661"/>
                    </a:cubicBezTo>
                    <a:cubicBezTo>
                      <a:pt x="128" y="661"/>
                      <a:pt x="111" y="654"/>
                      <a:pt x="100" y="639"/>
                    </a:cubicBezTo>
                    <a:cubicBezTo>
                      <a:pt x="88" y="625"/>
                      <a:pt x="83" y="608"/>
                      <a:pt x="83" y="588"/>
                    </a:cubicBezTo>
                    <a:cubicBezTo>
                      <a:pt x="83" y="325"/>
                      <a:pt x="83" y="325"/>
                      <a:pt x="83" y="325"/>
                    </a:cubicBezTo>
                    <a:cubicBezTo>
                      <a:pt x="64" y="325"/>
                      <a:pt x="64" y="325"/>
                      <a:pt x="64" y="325"/>
                    </a:cubicBezTo>
                    <a:cubicBezTo>
                      <a:pt x="45" y="325"/>
                      <a:pt x="31" y="320"/>
                      <a:pt x="19" y="307"/>
                    </a:cubicBezTo>
                    <a:cubicBezTo>
                      <a:pt x="7" y="298"/>
                      <a:pt x="0" y="283"/>
                      <a:pt x="0" y="263"/>
                    </a:cubicBezTo>
                    <a:cubicBezTo>
                      <a:pt x="0" y="246"/>
                      <a:pt x="7" y="232"/>
                      <a:pt x="19" y="220"/>
                    </a:cubicBezTo>
                    <a:cubicBezTo>
                      <a:pt x="31" y="210"/>
                      <a:pt x="48" y="202"/>
                      <a:pt x="64" y="202"/>
                    </a:cubicBezTo>
                    <a:cubicBezTo>
                      <a:pt x="83" y="202"/>
                      <a:pt x="83" y="202"/>
                      <a:pt x="83" y="202"/>
                    </a:cubicBezTo>
                    <a:cubicBezTo>
                      <a:pt x="83" y="137"/>
                      <a:pt x="83" y="137"/>
                      <a:pt x="83" y="137"/>
                    </a:cubicBezTo>
                    <a:cubicBezTo>
                      <a:pt x="83" y="93"/>
                      <a:pt x="97" y="58"/>
                      <a:pt x="126" y="34"/>
                    </a:cubicBezTo>
                    <a:cubicBezTo>
                      <a:pt x="152" y="10"/>
                      <a:pt x="180" y="0"/>
                      <a:pt x="216" y="0"/>
                    </a:cubicBezTo>
                    <a:cubicBezTo>
                      <a:pt x="270" y="0"/>
                      <a:pt x="296" y="19"/>
                      <a:pt x="296" y="58"/>
                    </a:cubicBezTo>
                    <a:cubicBezTo>
                      <a:pt x="296" y="75"/>
                      <a:pt x="291" y="88"/>
                      <a:pt x="282" y="100"/>
                    </a:cubicBezTo>
                    <a:cubicBezTo>
                      <a:pt x="272" y="110"/>
                      <a:pt x="261" y="117"/>
                      <a:pt x="246" y="117"/>
                    </a:cubicBezTo>
                    <a:cubicBezTo>
                      <a:pt x="234" y="117"/>
                      <a:pt x="225" y="122"/>
                      <a:pt x="218" y="127"/>
                    </a:cubicBezTo>
                    <a:cubicBezTo>
                      <a:pt x="211" y="132"/>
                      <a:pt x="208" y="141"/>
                      <a:pt x="208" y="154"/>
                    </a:cubicBezTo>
                    <a:cubicBezTo>
                      <a:pt x="208" y="205"/>
                      <a:pt x="208" y="205"/>
                      <a:pt x="208" y="205"/>
                    </a:cubicBezTo>
                    <a:cubicBezTo>
                      <a:pt x="244" y="205"/>
                      <a:pt x="244" y="205"/>
                      <a:pt x="244" y="205"/>
                    </a:cubicBezTo>
                    <a:cubicBezTo>
                      <a:pt x="263" y="205"/>
                      <a:pt x="277" y="210"/>
                      <a:pt x="289" y="220"/>
                    </a:cubicBezTo>
                    <a:cubicBezTo>
                      <a:pt x="301" y="229"/>
                      <a:pt x="308" y="244"/>
                      <a:pt x="308" y="263"/>
                    </a:cubicBezTo>
                    <a:cubicBezTo>
                      <a:pt x="308" y="283"/>
                      <a:pt x="301" y="298"/>
                      <a:pt x="289" y="307"/>
                    </a:cubicBezTo>
                    <a:cubicBezTo>
                      <a:pt x="277" y="317"/>
                      <a:pt x="261" y="325"/>
                      <a:pt x="244" y="325"/>
                    </a:cubicBezTo>
                    <a:cubicBezTo>
                      <a:pt x="211" y="325"/>
                      <a:pt x="211" y="325"/>
                      <a:pt x="211" y="325"/>
                    </a:cubicBezTo>
                    <a:cubicBezTo>
                      <a:pt x="211" y="322"/>
                      <a:pt x="211" y="322"/>
                      <a:pt x="211" y="3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3">
                <a:extLst>
                  <a:ext uri="{FF2B5EF4-FFF2-40B4-BE49-F238E27FC236}">
                    <a16:creationId xmlns:a16="http://schemas.microsoft.com/office/drawing/2014/main" id="{8CED49DF-0E7A-4607-ACAE-E9362A2D1502}"/>
                  </a:ext>
                </a:extLst>
              </p:cNvPr>
              <p:cNvSpPr>
                <a:spLocks/>
              </p:cNvSpPr>
              <p:nvPr/>
            </p:nvSpPr>
            <p:spPr bwMode="auto">
              <a:xfrm>
                <a:off x="10968038" y="-2673350"/>
                <a:ext cx="642938" cy="984250"/>
              </a:xfrm>
              <a:custGeom>
                <a:avLst/>
                <a:gdLst>
                  <a:gd name="T0" fmla="*/ 204 w 415"/>
                  <a:gd name="T1" fmla="*/ 251 h 634"/>
                  <a:gd name="T2" fmla="*/ 280 w 415"/>
                  <a:gd name="T3" fmla="*/ 63 h 634"/>
                  <a:gd name="T4" fmla="*/ 303 w 415"/>
                  <a:gd name="T5" fmla="*/ 19 h 634"/>
                  <a:gd name="T6" fmla="*/ 339 w 415"/>
                  <a:gd name="T7" fmla="*/ 2 h 634"/>
                  <a:gd name="T8" fmla="*/ 374 w 415"/>
                  <a:gd name="T9" fmla="*/ 10 h 634"/>
                  <a:gd name="T10" fmla="*/ 403 w 415"/>
                  <a:gd name="T11" fmla="*/ 29 h 634"/>
                  <a:gd name="T12" fmla="*/ 415 w 415"/>
                  <a:gd name="T13" fmla="*/ 58 h 634"/>
                  <a:gd name="T14" fmla="*/ 408 w 415"/>
                  <a:gd name="T15" fmla="*/ 97 h 634"/>
                  <a:gd name="T16" fmla="*/ 201 w 415"/>
                  <a:gd name="T17" fmla="*/ 588 h 634"/>
                  <a:gd name="T18" fmla="*/ 147 w 415"/>
                  <a:gd name="T19" fmla="*/ 634 h 634"/>
                  <a:gd name="T20" fmla="*/ 100 w 415"/>
                  <a:gd name="T21" fmla="*/ 620 h 634"/>
                  <a:gd name="T22" fmla="*/ 76 w 415"/>
                  <a:gd name="T23" fmla="*/ 578 h 634"/>
                  <a:gd name="T24" fmla="*/ 83 w 415"/>
                  <a:gd name="T25" fmla="*/ 539 h 634"/>
                  <a:gd name="T26" fmla="*/ 140 w 415"/>
                  <a:gd name="T27" fmla="*/ 407 h 634"/>
                  <a:gd name="T28" fmla="*/ 7 w 415"/>
                  <a:gd name="T29" fmla="*/ 95 h 634"/>
                  <a:gd name="T30" fmla="*/ 0 w 415"/>
                  <a:gd name="T31" fmla="*/ 56 h 634"/>
                  <a:gd name="T32" fmla="*/ 24 w 415"/>
                  <a:gd name="T33" fmla="*/ 14 h 634"/>
                  <a:gd name="T34" fmla="*/ 73 w 415"/>
                  <a:gd name="T35" fmla="*/ 0 h 634"/>
                  <a:gd name="T36" fmla="*/ 109 w 415"/>
                  <a:gd name="T37" fmla="*/ 17 h 634"/>
                  <a:gd name="T38" fmla="*/ 133 w 415"/>
                  <a:gd name="T39" fmla="*/ 61 h 634"/>
                  <a:gd name="T40" fmla="*/ 204 w 415"/>
                  <a:gd name="T41" fmla="*/ 25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5" h="634">
                    <a:moveTo>
                      <a:pt x="204" y="251"/>
                    </a:moveTo>
                    <a:cubicBezTo>
                      <a:pt x="280" y="63"/>
                      <a:pt x="280" y="63"/>
                      <a:pt x="280" y="63"/>
                    </a:cubicBezTo>
                    <a:cubicBezTo>
                      <a:pt x="287" y="44"/>
                      <a:pt x="296" y="29"/>
                      <a:pt x="303" y="19"/>
                    </a:cubicBezTo>
                    <a:cubicBezTo>
                      <a:pt x="310" y="10"/>
                      <a:pt x="325" y="2"/>
                      <a:pt x="339" y="2"/>
                    </a:cubicBezTo>
                    <a:cubicBezTo>
                      <a:pt x="351" y="2"/>
                      <a:pt x="363" y="5"/>
                      <a:pt x="374" y="10"/>
                    </a:cubicBezTo>
                    <a:cubicBezTo>
                      <a:pt x="386" y="14"/>
                      <a:pt x="396" y="22"/>
                      <a:pt x="403" y="29"/>
                    </a:cubicBezTo>
                    <a:cubicBezTo>
                      <a:pt x="410" y="39"/>
                      <a:pt x="415" y="49"/>
                      <a:pt x="415" y="58"/>
                    </a:cubicBezTo>
                    <a:cubicBezTo>
                      <a:pt x="415" y="73"/>
                      <a:pt x="412" y="88"/>
                      <a:pt x="408" y="97"/>
                    </a:cubicBezTo>
                    <a:cubicBezTo>
                      <a:pt x="201" y="588"/>
                      <a:pt x="201" y="588"/>
                      <a:pt x="201" y="588"/>
                    </a:cubicBezTo>
                    <a:cubicBezTo>
                      <a:pt x="190" y="617"/>
                      <a:pt x="171" y="634"/>
                      <a:pt x="147" y="634"/>
                    </a:cubicBezTo>
                    <a:cubicBezTo>
                      <a:pt x="130" y="634"/>
                      <a:pt x="114" y="630"/>
                      <a:pt x="100" y="620"/>
                    </a:cubicBezTo>
                    <a:cubicBezTo>
                      <a:pt x="85" y="610"/>
                      <a:pt x="78" y="595"/>
                      <a:pt x="76" y="578"/>
                    </a:cubicBezTo>
                    <a:cubicBezTo>
                      <a:pt x="76" y="566"/>
                      <a:pt x="78" y="554"/>
                      <a:pt x="83" y="539"/>
                    </a:cubicBezTo>
                    <a:cubicBezTo>
                      <a:pt x="140" y="407"/>
                      <a:pt x="140" y="407"/>
                      <a:pt x="140" y="407"/>
                    </a:cubicBezTo>
                    <a:cubicBezTo>
                      <a:pt x="7" y="95"/>
                      <a:pt x="7" y="95"/>
                      <a:pt x="7" y="95"/>
                    </a:cubicBezTo>
                    <a:cubicBezTo>
                      <a:pt x="2" y="83"/>
                      <a:pt x="0" y="68"/>
                      <a:pt x="0" y="56"/>
                    </a:cubicBezTo>
                    <a:cubicBezTo>
                      <a:pt x="0" y="39"/>
                      <a:pt x="7" y="27"/>
                      <a:pt x="24" y="14"/>
                    </a:cubicBezTo>
                    <a:cubicBezTo>
                      <a:pt x="38" y="5"/>
                      <a:pt x="57" y="0"/>
                      <a:pt x="73" y="0"/>
                    </a:cubicBezTo>
                    <a:cubicBezTo>
                      <a:pt x="88" y="0"/>
                      <a:pt x="100" y="5"/>
                      <a:pt x="109" y="17"/>
                    </a:cubicBezTo>
                    <a:cubicBezTo>
                      <a:pt x="119" y="27"/>
                      <a:pt x="126" y="41"/>
                      <a:pt x="133" y="61"/>
                    </a:cubicBezTo>
                    <a:lnTo>
                      <a:pt x="2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a:extLst>
                <a:ext uri="{FF2B5EF4-FFF2-40B4-BE49-F238E27FC236}">
                  <a16:creationId xmlns:a16="http://schemas.microsoft.com/office/drawing/2014/main" id="{01E4171D-1607-49F8-8DB2-01DD8F90BF30}"/>
                </a:ext>
              </a:extLst>
            </p:cNvPr>
            <p:cNvGrpSpPr/>
            <p:nvPr/>
          </p:nvGrpSpPr>
          <p:grpSpPr>
            <a:xfrm>
              <a:off x="5747340" y="4949127"/>
              <a:ext cx="6250395" cy="612242"/>
              <a:chOff x="6216650" y="-1446213"/>
              <a:chExt cx="6126163" cy="600076"/>
            </a:xfrm>
            <a:grpFill/>
          </p:grpSpPr>
          <p:sp>
            <p:nvSpPr>
              <p:cNvPr id="20" name="Freeform 14">
                <a:extLst>
                  <a:ext uri="{FF2B5EF4-FFF2-40B4-BE49-F238E27FC236}">
                    <a16:creationId xmlns:a16="http://schemas.microsoft.com/office/drawing/2014/main" id="{4036E6DE-CE83-49EB-B320-D0D1BF5CB4D1}"/>
                  </a:ext>
                </a:extLst>
              </p:cNvPr>
              <p:cNvSpPr>
                <a:spLocks/>
              </p:cNvSpPr>
              <p:nvPr/>
            </p:nvSpPr>
            <p:spPr bwMode="auto">
              <a:xfrm>
                <a:off x="6216650" y="-1435100"/>
                <a:ext cx="546100" cy="588963"/>
              </a:xfrm>
              <a:custGeom>
                <a:avLst/>
                <a:gdLst>
                  <a:gd name="T0" fmla="*/ 352 w 352"/>
                  <a:gd name="T1" fmla="*/ 76 h 379"/>
                  <a:gd name="T2" fmla="*/ 324 w 352"/>
                  <a:gd name="T3" fmla="*/ 98 h 379"/>
                  <a:gd name="T4" fmla="*/ 267 w 352"/>
                  <a:gd name="T5" fmla="*/ 52 h 379"/>
                  <a:gd name="T6" fmla="*/ 195 w 352"/>
                  <a:gd name="T7" fmla="*/ 36 h 379"/>
                  <a:gd name="T8" fmla="*/ 115 w 352"/>
                  <a:gd name="T9" fmla="*/ 57 h 379"/>
                  <a:gd name="T10" fmla="*/ 58 w 352"/>
                  <a:gd name="T11" fmla="*/ 112 h 379"/>
                  <a:gd name="T12" fmla="*/ 38 w 352"/>
                  <a:gd name="T13" fmla="*/ 191 h 379"/>
                  <a:gd name="T14" fmla="*/ 83 w 352"/>
                  <a:gd name="T15" fmla="*/ 301 h 379"/>
                  <a:gd name="T16" fmla="*/ 197 w 352"/>
                  <a:gd name="T17" fmla="*/ 345 h 379"/>
                  <a:gd name="T18" fmla="*/ 324 w 352"/>
                  <a:gd name="T19" fmla="*/ 286 h 379"/>
                  <a:gd name="T20" fmla="*/ 352 w 352"/>
                  <a:gd name="T21" fmla="*/ 308 h 379"/>
                  <a:gd name="T22" fmla="*/ 285 w 352"/>
                  <a:gd name="T23" fmla="*/ 361 h 379"/>
                  <a:gd name="T24" fmla="*/ 195 w 352"/>
                  <a:gd name="T25" fmla="*/ 379 h 379"/>
                  <a:gd name="T26" fmla="*/ 45 w 352"/>
                  <a:gd name="T27" fmla="*/ 316 h 379"/>
                  <a:gd name="T28" fmla="*/ 0 w 352"/>
                  <a:gd name="T29" fmla="*/ 188 h 379"/>
                  <a:gd name="T30" fmla="*/ 55 w 352"/>
                  <a:gd name="T31" fmla="*/ 54 h 379"/>
                  <a:gd name="T32" fmla="*/ 194 w 352"/>
                  <a:gd name="T33" fmla="*/ 0 h 379"/>
                  <a:gd name="T34" fmla="*/ 285 w 352"/>
                  <a:gd name="T35" fmla="*/ 20 h 379"/>
                  <a:gd name="T36" fmla="*/ 352 w 352"/>
                  <a:gd name="T37" fmla="*/ 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379">
                    <a:moveTo>
                      <a:pt x="352" y="76"/>
                    </a:moveTo>
                    <a:cubicBezTo>
                      <a:pt x="324" y="98"/>
                      <a:pt x="324" y="98"/>
                      <a:pt x="324" y="98"/>
                    </a:cubicBezTo>
                    <a:cubicBezTo>
                      <a:pt x="308" y="78"/>
                      <a:pt x="289" y="62"/>
                      <a:pt x="267" y="52"/>
                    </a:cubicBezTo>
                    <a:cubicBezTo>
                      <a:pt x="245" y="41"/>
                      <a:pt x="221" y="36"/>
                      <a:pt x="195" y="36"/>
                    </a:cubicBezTo>
                    <a:cubicBezTo>
                      <a:pt x="166" y="36"/>
                      <a:pt x="139" y="43"/>
                      <a:pt x="115" y="57"/>
                    </a:cubicBezTo>
                    <a:cubicBezTo>
                      <a:pt x="90" y="71"/>
                      <a:pt x="71" y="89"/>
                      <a:pt x="58" y="112"/>
                    </a:cubicBezTo>
                    <a:cubicBezTo>
                      <a:pt x="44" y="136"/>
                      <a:pt x="38" y="162"/>
                      <a:pt x="38" y="191"/>
                    </a:cubicBezTo>
                    <a:cubicBezTo>
                      <a:pt x="38" y="235"/>
                      <a:pt x="53" y="272"/>
                      <a:pt x="83" y="301"/>
                    </a:cubicBezTo>
                    <a:cubicBezTo>
                      <a:pt x="113" y="331"/>
                      <a:pt x="151" y="345"/>
                      <a:pt x="197" y="345"/>
                    </a:cubicBezTo>
                    <a:cubicBezTo>
                      <a:pt x="247" y="345"/>
                      <a:pt x="290" y="326"/>
                      <a:pt x="324" y="286"/>
                    </a:cubicBezTo>
                    <a:cubicBezTo>
                      <a:pt x="352" y="308"/>
                      <a:pt x="352" y="308"/>
                      <a:pt x="352" y="308"/>
                    </a:cubicBezTo>
                    <a:cubicBezTo>
                      <a:pt x="334" y="330"/>
                      <a:pt x="312" y="348"/>
                      <a:pt x="285" y="361"/>
                    </a:cubicBezTo>
                    <a:cubicBezTo>
                      <a:pt x="258" y="373"/>
                      <a:pt x="228" y="379"/>
                      <a:pt x="195" y="379"/>
                    </a:cubicBezTo>
                    <a:cubicBezTo>
                      <a:pt x="132" y="379"/>
                      <a:pt x="82" y="358"/>
                      <a:pt x="45" y="316"/>
                    </a:cubicBezTo>
                    <a:cubicBezTo>
                      <a:pt x="15" y="281"/>
                      <a:pt x="0" y="238"/>
                      <a:pt x="0" y="188"/>
                    </a:cubicBezTo>
                    <a:cubicBezTo>
                      <a:pt x="0" y="135"/>
                      <a:pt x="18" y="91"/>
                      <a:pt x="55" y="54"/>
                    </a:cubicBezTo>
                    <a:cubicBezTo>
                      <a:pt x="92" y="18"/>
                      <a:pt x="139" y="0"/>
                      <a:pt x="194" y="0"/>
                    </a:cubicBezTo>
                    <a:cubicBezTo>
                      <a:pt x="228" y="0"/>
                      <a:pt x="258" y="7"/>
                      <a:pt x="285" y="20"/>
                    </a:cubicBezTo>
                    <a:cubicBezTo>
                      <a:pt x="313" y="34"/>
                      <a:pt x="335" y="52"/>
                      <a:pt x="35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a:extLst>
                  <a:ext uri="{FF2B5EF4-FFF2-40B4-BE49-F238E27FC236}">
                    <a16:creationId xmlns:a16="http://schemas.microsoft.com/office/drawing/2014/main" id="{68F0B766-D446-440D-8C06-BB6D00C4234D}"/>
                  </a:ext>
                </a:extLst>
              </p:cNvPr>
              <p:cNvSpPr>
                <a:spLocks noEditPoints="1"/>
              </p:cNvSpPr>
              <p:nvPr/>
            </p:nvSpPr>
            <p:spPr bwMode="auto">
              <a:xfrm>
                <a:off x="6846888"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8"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a:extLst>
                  <a:ext uri="{FF2B5EF4-FFF2-40B4-BE49-F238E27FC236}">
                    <a16:creationId xmlns:a16="http://schemas.microsoft.com/office/drawing/2014/main" id="{E20A2838-F74C-461D-9E2A-9840650C4D73}"/>
                  </a:ext>
                </a:extLst>
              </p:cNvPr>
              <p:cNvSpPr>
                <a:spLocks/>
              </p:cNvSpPr>
              <p:nvPr/>
            </p:nvSpPr>
            <p:spPr bwMode="auto">
              <a:xfrm>
                <a:off x="7351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7" y="33"/>
                      <a:pt x="76" y="38"/>
                      <a:pt x="66"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a:extLst>
                  <a:ext uri="{FF2B5EF4-FFF2-40B4-BE49-F238E27FC236}">
                    <a16:creationId xmlns:a16="http://schemas.microsoft.com/office/drawing/2014/main" id="{326129CB-96C3-4425-970A-4728BE85AE9C}"/>
                  </a:ext>
                </a:extLst>
              </p:cNvPr>
              <p:cNvSpPr>
                <a:spLocks/>
              </p:cNvSpPr>
              <p:nvPr/>
            </p:nvSpPr>
            <p:spPr bwMode="auto">
              <a:xfrm>
                <a:off x="7580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a:extLst>
                  <a:ext uri="{FF2B5EF4-FFF2-40B4-BE49-F238E27FC236}">
                    <a16:creationId xmlns:a16="http://schemas.microsoft.com/office/drawing/2014/main" id="{76E7F624-3BC5-4926-B9B7-B45A1474641C}"/>
                  </a:ext>
                </a:extLst>
              </p:cNvPr>
              <p:cNvSpPr>
                <a:spLocks noEditPoints="1"/>
              </p:cNvSpPr>
              <p:nvPr/>
            </p:nvSpPr>
            <p:spPr bwMode="auto">
              <a:xfrm>
                <a:off x="7845425" y="-1446213"/>
                <a:ext cx="87313" cy="585788"/>
              </a:xfrm>
              <a:custGeom>
                <a:avLst/>
                <a:gdLst>
                  <a:gd name="T0" fmla="*/ 28 w 56"/>
                  <a:gd name="T1" fmla="*/ 0 h 377"/>
                  <a:gd name="T2" fmla="*/ 48 w 56"/>
                  <a:gd name="T3" fmla="*/ 9 h 377"/>
                  <a:gd name="T4" fmla="*/ 56 w 56"/>
                  <a:gd name="T5" fmla="*/ 29 h 377"/>
                  <a:gd name="T6" fmla="*/ 48 w 56"/>
                  <a:gd name="T7" fmla="*/ 49 h 377"/>
                  <a:gd name="T8" fmla="*/ 28 w 56"/>
                  <a:gd name="T9" fmla="*/ 57 h 377"/>
                  <a:gd name="T10" fmla="*/ 8 w 56"/>
                  <a:gd name="T11" fmla="*/ 49 h 377"/>
                  <a:gd name="T12" fmla="*/ 0 w 56"/>
                  <a:gd name="T13" fmla="*/ 29 h 377"/>
                  <a:gd name="T14" fmla="*/ 8 w 56"/>
                  <a:gd name="T15" fmla="*/ 9 h 377"/>
                  <a:gd name="T16" fmla="*/ 28 w 56"/>
                  <a:gd name="T17" fmla="*/ 0 h 377"/>
                  <a:gd name="T18" fmla="*/ 11 w 56"/>
                  <a:gd name="T19" fmla="*/ 110 h 377"/>
                  <a:gd name="T20" fmla="*/ 45 w 56"/>
                  <a:gd name="T21" fmla="*/ 110 h 377"/>
                  <a:gd name="T22" fmla="*/ 45 w 56"/>
                  <a:gd name="T23" fmla="*/ 377 h 377"/>
                  <a:gd name="T24" fmla="*/ 11 w 56"/>
                  <a:gd name="T25" fmla="*/ 377 h 377"/>
                  <a:gd name="T26" fmla="*/ 11 w 56"/>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77">
                    <a:moveTo>
                      <a:pt x="28" y="0"/>
                    </a:moveTo>
                    <a:cubicBezTo>
                      <a:pt x="36" y="0"/>
                      <a:pt x="43" y="3"/>
                      <a:pt x="48" y="9"/>
                    </a:cubicBezTo>
                    <a:cubicBezTo>
                      <a:pt x="54" y="14"/>
                      <a:pt x="56" y="21"/>
                      <a:pt x="56" y="29"/>
                    </a:cubicBezTo>
                    <a:cubicBezTo>
                      <a:pt x="56" y="37"/>
                      <a:pt x="54" y="43"/>
                      <a:pt x="48" y="49"/>
                    </a:cubicBezTo>
                    <a:cubicBezTo>
                      <a:pt x="43" y="54"/>
                      <a:pt x="36" y="57"/>
                      <a:pt x="28" y="57"/>
                    </a:cubicBezTo>
                    <a:cubicBezTo>
                      <a:pt x="20" y="57"/>
                      <a:pt x="14" y="54"/>
                      <a:pt x="8" y="49"/>
                    </a:cubicBezTo>
                    <a:cubicBezTo>
                      <a:pt x="3" y="43"/>
                      <a:pt x="0" y="37"/>
                      <a:pt x="0" y="29"/>
                    </a:cubicBezTo>
                    <a:cubicBezTo>
                      <a:pt x="0" y="21"/>
                      <a:pt x="3" y="14"/>
                      <a:pt x="8" y="9"/>
                    </a:cubicBezTo>
                    <a:cubicBezTo>
                      <a:pt x="14" y="3"/>
                      <a:pt x="20" y="0"/>
                      <a:pt x="28" y="0"/>
                    </a:cubicBezTo>
                    <a:close/>
                    <a:moveTo>
                      <a:pt x="11" y="110"/>
                    </a:moveTo>
                    <a:cubicBezTo>
                      <a:pt x="45" y="110"/>
                      <a:pt x="45" y="110"/>
                      <a:pt x="45" y="110"/>
                    </a:cubicBezTo>
                    <a:cubicBezTo>
                      <a:pt x="45" y="377"/>
                      <a:pt x="45" y="377"/>
                      <a:pt x="45"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a:extLst>
                  <a:ext uri="{FF2B5EF4-FFF2-40B4-BE49-F238E27FC236}">
                    <a16:creationId xmlns:a16="http://schemas.microsoft.com/office/drawing/2014/main" id="{93EEA1AB-CE5B-4C4D-B6BE-5EACE7814CBF}"/>
                  </a:ext>
                </a:extLst>
              </p:cNvPr>
              <p:cNvSpPr>
                <a:spLocks/>
              </p:cNvSpPr>
              <p:nvPr/>
            </p:nvSpPr>
            <p:spPr bwMode="auto">
              <a:xfrm>
                <a:off x="7997825" y="-1446213"/>
                <a:ext cx="200025" cy="585788"/>
              </a:xfrm>
              <a:custGeom>
                <a:avLst/>
                <a:gdLst>
                  <a:gd name="T0" fmla="*/ 129 w 129"/>
                  <a:gd name="T1" fmla="*/ 7 h 377"/>
                  <a:gd name="T2" fmla="*/ 129 w 129"/>
                  <a:gd name="T3" fmla="*/ 41 h 377"/>
                  <a:gd name="T4" fmla="*/ 96 w 129"/>
                  <a:gd name="T5" fmla="*/ 33 h 377"/>
                  <a:gd name="T6" fmla="*/ 80 w 129"/>
                  <a:gd name="T7" fmla="*/ 37 h 377"/>
                  <a:gd name="T8" fmla="*/ 71 w 129"/>
                  <a:gd name="T9" fmla="*/ 46 h 377"/>
                  <a:gd name="T10" fmla="*/ 69 w 129"/>
                  <a:gd name="T11" fmla="*/ 74 h 377"/>
                  <a:gd name="T12" fmla="*/ 69 w 129"/>
                  <a:gd name="T13" fmla="*/ 110 h 377"/>
                  <a:gd name="T14" fmla="*/ 125 w 129"/>
                  <a:gd name="T15" fmla="*/ 110 h 377"/>
                  <a:gd name="T16" fmla="*/ 125 w 129"/>
                  <a:gd name="T17" fmla="*/ 140 h 377"/>
                  <a:gd name="T18" fmla="*/ 69 w 129"/>
                  <a:gd name="T19" fmla="*/ 140 h 377"/>
                  <a:gd name="T20" fmla="*/ 69 w 129"/>
                  <a:gd name="T21" fmla="*/ 377 h 377"/>
                  <a:gd name="T22" fmla="*/ 35 w 129"/>
                  <a:gd name="T23" fmla="*/ 377 h 377"/>
                  <a:gd name="T24" fmla="*/ 35 w 129"/>
                  <a:gd name="T25" fmla="*/ 140 h 377"/>
                  <a:gd name="T26" fmla="*/ 0 w 129"/>
                  <a:gd name="T27" fmla="*/ 140 h 377"/>
                  <a:gd name="T28" fmla="*/ 0 w 129"/>
                  <a:gd name="T29" fmla="*/ 110 h 377"/>
                  <a:gd name="T30" fmla="*/ 35 w 129"/>
                  <a:gd name="T31" fmla="*/ 110 h 377"/>
                  <a:gd name="T32" fmla="*/ 35 w 129"/>
                  <a:gd name="T33" fmla="*/ 69 h 377"/>
                  <a:gd name="T34" fmla="*/ 40 w 129"/>
                  <a:gd name="T35" fmla="*/ 28 h 377"/>
                  <a:gd name="T36" fmla="*/ 58 w 129"/>
                  <a:gd name="T37" fmla="*/ 8 h 377"/>
                  <a:gd name="T38" fmla="*/ 89 w 129"/>
                  <a:gd name="T39" fmla="*/ 0 h 377"/>
                  <a:gd name="T40" fmla="*/ 129 w 129"/>
                  <a:gd name="T41" fmla="*/ 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377">
                    <a:moveTo>
                      <a:pt x="129" y="7"/>
                    </a:moveTo>
                    <a:cubicBezTo>
                      <a:pt x="129" y="41"/>
                      <a:pt x="129" y="41"/>
                      <a:pt x="129" y="41"/>
                    </a:cubicBezTo>
                    <a:cubicBezTo>
                      <a:pt x="116" y="36"/>
                      <a:pt x="105" y="33"/>
                      <a:pt x="96" y="33"/>
                    </a:cubicBezTo>
                    <a:cubicBezTo>
                      <a:pt x="89" y="33"/>
                      <a:pt x="84" y="34"/>
                      <a:pt x="80" y="37"/>
                    </a:cubicBezTo>
                    <a:cubicBezTo>
                      <a:pt x="75" y="40"/>
                      <a:pt x="72" y="43"/>
                      <a:pt x="71" y="46"/>
                    </a:cubicBezTo>
                    <a:cubicBezTo>
                      <a:pt x="70" y="50"/>
                      <a:pt x="69" y="59"/>
                      <a:pt x="69" y="74"/>
                    </a:cubicBezTo>
                    <a:cubicBezTo>
                      <a:pt x="69" y="110"/>
                      <a:pt x="69" y="110"/>
                      <a:pt x="69" y="110"/>
                    </a:cubicBezTo>
                    <a:cubicBezTo>
                      <a:pt x="125" y="110"/>
                      <a:pt x="125" y="110"/>
                      <a:pt x="125" y="110"/>
                    </a:cubicBezTo>
                    <a:cubicBezTo>
                      <a:pt x="125" y="140"/>
                      <a:pt x="125" y="140"/>
                      <a:pt x="125" y="140"/>
                    </a:cubicBezTo>
                    <a:cubicBezTo>
                      <a:pt x="69" y="140"/>
                      <a:pt x="69" y="140"/>
                      <a:pt x="69" y="140"/>
                    </a:cubicBezTo>
                    <a:cubicBezTo>
                      <a:pt x="69" y="377"/>
                      <a:pt x="69" y="377"/>
                      <a:pt x="69" y="377"/>
                    </a:cubicBezTo>
                    <a:cubicBezTo>
                      <a:pt x="35" y="377"/>
                      <a:pt x="35" y="377"/>
                      <a:pt x="35" y="377"/>
                    </a:cubicBezTo>
                    <a:cubicBezTo>
                      <a:pt x="35" y="140"/>
                      <a:pt x="35" y="140"/>
                      <a:pt x="35" y="140"/>
                    </a:cubicBezTo>
                    <a:cubicBezTo>
                      <a:pt x="0" y="140"/>
                      <a:pt x="0" y="140"/>
                      <a:pt x="0" y="140"/>
                    </a:cubicBezTo>
                    <a:cubicBezTo>
                      <a:pt x="0" y="110"/>
                      <a:pt x="0" y="110"/>
                      <a:pt x="0" y="110"/>
                    </a:cubicBezTo>
                    <a:cubicBezTo>
                      <a:pt x="35" y="110"/>
                      <a:pt x="35" y="110"/>
                      <a:pt x="35" y="110"/>
                    </a:cubicBezTo>
                    <a:cubicBezTo>
                      <a:pt x="35" y="69"/>
                      <a:pt x="35" y="69"/>
                      <a:pt x="35" y="69"/>
                    </a:cubicBezTo>
                    <a:cubicBezTo>
                      <a:pt x="35" y="50"/>
                      <a:pt x="37" y="36"/>
                      <a:pt x="40" y="28"/>
                    </a:cubicBezTo>
                    <a:cubicBezTo>
                      <a:pt x="44" y="20"/>
                      <a:pt x="50" y="13"/>
                      <a:pt x="58" y="8"/>
                    </a:cubicBezTo>
                    <a:cubicBezTo>
                      <a:pt x="66" y="3"/>
                      <a:pt x="77" y="0"/>
                      <a:pt x="89" y="0"/>
                    </a:cubicBezTo>
                    <a:cubicBezTo>
                      <a:pt x="100" y="0"/>
                      <a:pt x="113" y="3"/>
                      <a:pt x="12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a:extLst>
                  <a:ext uri="{FF2B5EF4-FFF2-40B4-BE49-F238E27FC236}">
                    <a16:creationId xmlns:a16="http://schemas.microsoft.com/office/drawing/2014/main" id="{8B41180F-0080-488F-AF25-BBCFEB47F955}"/>
                  </a:ext>
                </a:extLst>
              </p:cNvPr>
              <p:cNvSpPr>
                <a:spLocks noEditPoints="1"/>
              </p:cNvSpPr>
              <p:nvPr/>
            </p:nvSpPr>
            <p:spPr bwMode="auto">
              <a:xfrm>
                <a:off x="8245475" y="-1446213"/>
                <a:ext cx="88900" cy="585788"/>
              </a:xfrm>
              <a:custGeom>
                <a:avLst/>
                <a:gdLst>
                  <a:gd name="T0" fmla="*/ 28 w 57"/>
                  <a:gd name="T1" fmla="*/ 0 h 377"/>
                  <a:gd name="T2" fmla="*/ 48 w 57"/>
                  <a:gd name="T3" fmla="*/ 9 h 377"/>
                  <a:gd name="T4" fmla="*/ 57 w 57"/>
                  <a:gd name="T5" fmla="*/ 29 h 377"/>
                  <a:gd name="T6" fmla="*/ 48 w 57"/>
                  <a:gd name="T7" fmla="*/ 49 h 377"/>
                  <a:gd name="T8" fmla="*/ 28 w 57"/>
                  <a:gd name="T9" fmla="*/ 57 h 377"/>
                  <a:gd name="T10" fmla="*/ 8 w 57"/>
                  <a:gd name="T11" fmla="*/ 49 h 377"/>
                  <a:gd name="T12" fmla="*/ 0 w 57"/>
                  <a:gd name="T13" fmla="*/ 29 h 377"/>
                  <a:gd name="T14" fmla="*/ 8 w 57"/>
                  <a:gd name="T15" fmla="*/ 9 h 377"/>
                  <a:gd name="T16" fmla="*/ 28 w 57"/>
                  <a:gd name="T17" fmla="*/ 0 h 377"/>
                  <a:gd name="T18" fmla="*/ 11 w 57"/>
                  <a:gd name="T19" fmla="*/ 110 h 377"/>
                  <a:gd name="T20" fmla="*/ 46 w 57"/>
                  <a:gd name="T21" fmla="*/ 110 h 377"/>
                  <a:gd name="T22" fmla="*/ 46 w 57"/>
                  <a:gd name="T23" fmla="*/ 377 h 377"/>
                  <a:gd name="T24" fmla="*/ 11 w 57"/>
                  <a:gd name="T25" fmla="*/ 377 h 377"/>
                  <a:gd name="T26" fmla="*/ 11 w 57"/>
                  <a:gd name="T27" fmla="*/ 11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77">
                    <a:moveTo>
                      <a:pt x="28" y="0"/>
                    </a:moveTo>
                    <a:cubicBezTo>
                      <a:pt x="36" y="0"/>
                      <a:pt x="43" y="3"/>
                      <a:pt x="48" y="9"/>
                    </a:cubicBezTo>
                    <a:cubicBezTo>
                      <a:pt x="54" y="14"/>
                      <a:pt x="57" y="21"/>
                      <a:pt x="57" y="29"/>
                    </a:cubicBezTo>
                    <a:cubicBezTo>
                      <a:pt x="57" y="37"/>
                      <a:pt x="54" y="43"/>
                      <a:pt x="48" y="49"/>
                    </a:cubicBezTo>
                    <a:cubicBezTo>
                      <a:pt x="43" y="54"/>
                      <a:pt x="36" y="57"/>
                      <a:pt x="28" y="57"/>
                    </a:cubicBezTo>
                    <a:cubicBezTo>
                      <a:pt x="21" y="57"/>
                      <a:pt x="14" y="54"/>
                      <a:pt x="8" y="49"/>
                    </a:cubicBezTo>
                    <a:cubicBezTo>
                      <a:pt x="3" y="43"/>
                      <a:pt x="0" y="37"/>
                      <a:pt x="0" y="29"/>
                    </a:cubicBezTo>
                    <a:cubicBezTo>
                      <a:pt x="0" y="21"/>
                      <a:pt x="3" y="14"/>
                      <a:pt x="8" y="9"/>
                    </a:cubicBezTo>
                    <a:cubicBezTo>
                      <a:pt x="14" y="3"/>
                      <a:pt x="21" y="0"/>
                      <a:pt x="28" y="0"/>
                    </a:cubicBezTo>
                    <a:close/>
                    <a:moveTo>
                      <a:pt x="11" y="110"/>
                    </a:moveTo>
                    <a:cubicBezTo>
                      <a:pt x="46" y="110"/>
                      <a:pt x="46" y="110"/>
                      <a:pt x="46" y="110"/>
                    </a:cubicBezTo>
                    <a:cubicBezTo>
                      <a:pt x="46" y="377"/>
                      <a:pt x="46" y="377"/>
                      <a:pt x="46" y="377"/>
                    </a:cubicBezTo>
                    <a:cubicBezTo>
                      <a:pt x="11" y="377"/>
                      <a:pt x="11" y="377"/>
                      <a:pt x="11" y="377"/>
                    </a:cubicBezTo>
                    <a:lnTo>
                      <a:pt x="11"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a:extLst>
                  <a:ext uri="{FF2B5EF4-FFF2-40B4-BE49-F238E27FC236}">
                    <a16:creationId xmlns:a16="http://schemas.microsoft.com/office/drawing/2014/main" id="{0F7C0D50-19AB-46C5-9CB0-97B51EB6C20C}"/>
                  </a:ext>
                </a:extLst>
              </p:cNvPr>
              <p:cNvSpPr>
                <a:spLocks noEditPoints="1"/>
              </p:cNvSpPr>
              <p:nvPr/>
            </p:nvSpPr>
            <p:spPr bwMode="auto">
              <a:xfrm>
                <a:off x="8407400" y="-1284288"/>
                <a:ext cx="425450" cy="434975"/>
              </a:xfrm>
              <a:custGeom>
                <a:avLst/>
                <a:gdLst>
                  <a:gd name="T0" fmla="*/ 237 w 275"/>
                  <a:gd name="T1" fmla="*/ 185 h 280"/>
                  <a:gd name="T2" fmla="*/ 266 w 275"/>
                  <a:gd name="T3" fmla="*/ 200 h 280"/>
                  <a:gd name="T4" fmla="*/ 233 w 275"/>
                  <a:gd name="T5" fmla="*/ 245 h 280"/>
                  <a:gd name="T6" fmla="*/ 191 w 275"/>
                  <a:gd name="T7" fmla="*/ 271 h 280"/>
                  <a:gd name="T8" fmla="*/ 139 w 275"/>
                  <a:gd name="T9" fmla="*/ 280 h 280"/>
                  <a:gd name="T10" fmla="*/ 37 w 275"/>
                  <a:gd name="T11" fmla="*/ 237 h 280"/>
                  <a:gd name="T12" fmla="*/ 0 w 275"/>
                  <a:gd name="T13" fmla="*/ 141 h 280"/>
                  <a:gd name="T14" fmla="*/ 31 w 275"/>
                  <a:gd name="T15" fmla="*/ 50 h 280"/>
                  <a:gd name="T16" fmla="*/ 137 w 275"/>
                  <a:gd name="T17" fmla="*/ 0 h 280"/>
                  <a:gd name="T18" fmla="*/ 246 w 275"/>
                  <a:gd name="T19" fmla="*/ 51 h 280"/>
                  <a:gd name="T20" fmla="*/ 275 w 275"/>
                  <a:gd name="T21" fmla="*/ 143 h 280"/>
                  <a:gd name="T22" fmla="*/ 35 w 275"/>
                  <a:gd name="T23" fmla="*/ 143 h 280"/>
                  <a:gd name="T24" fmla="*/ 65 w 275"/>
                  <a:gd name="T25" fmla="*/ 219 h 280"/>
                  <a:gd name="T26" fmla="*/ 136 w 275"/>
                  <a:gd name="T27" fmla="*/ 249 h 280"/>
                  <a:gd name="T28" fmla="*/ 175 w 275"/>
                  <a:gd name="T29" fmla="*/ 242 h 280"/>
                  <a:gd name="T30" fmla="*/ 208 w 275"/>
                  <a:gd name="T31" fmla="*/ 223 h 280"/>
                  <a:gd name="T32" fmla="*/ 237 w 275"/>
                  <a:gd name="T33" fmla="*/ 185 h 280"/>
                  <a:gd name="T34" fmla="*/ 237 w 275"/>
                  <a:gd name="T35" fmla="*/ 113 h 280"/>
                  <a:gd name="T36" fmla="*/ 217 w 275"/>
                  <a:gd name="T37" fmla="*/ 69 h 280"/>
                  <a:gd name="T38" fmla="*/ 183 w 275"/>
                  <a:gd name="T39" fmla="*/ 43 h 280"/>
                  <a:gd name="T40" fmla="*/ 137 w 275"/>
                  <a:gd name="T41" fmla="*/ 32 h 280"/>
                  <a:gd name="T42" fmla="*/ 70 w 275"/>
                  <a:gd name="T43" fmla="*/ 58 h 280"/>
                  <a:gd name="T44" fmla="*/ 39 w 275"/>
                  <a:gd name="T45" fmla="*/ 113 h 280"/>
                  <a:gd name="T46" fmla="*/ 237 w 275"/>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280">
                    <a:moveTo>
                      <a:pt x="237" y="185"/>
                    </a:moveTo>
                    <a:cubicBezTo>
                      <a:pt x="266" y="200"/>
                      <a:pt x="266" y="200"/>
                      <a:pt x="266" y="200"/>
                    </a:cubicBezTo>
                    <a:cubicBezTo>
                      <a:pt x="257" y="219"/>
                      <a:pt x="246" y="234"/>
                      <a:pt x="233" y="245"/>
                    </a:cubicBezTo>
                    <a:cubicBezTo>
                      <a:pt x="221" y="257"/>
                      <a:pt x="207" y="265"/>
                      <a:pt x="191" y="271"/>
                    </a:cubicBezTo>
                    <a:cubicBezTo>
                      <a:pt x="176" y="277"/>
                      <a:pt x="158" y="280"/>
                      <a:pt x="139" y="280"/>
                    </a:cubicBezTo>
                    <a:cubicBezTo>
                      <a:pt x="95" y="280"/>
                      <a:pt x="61" y="266"/>
                      <a:pt x="37" y="237"/>
                    </a:cubicBezTo>
                    <a:cubicBezTo>
                      <a:pt x="12" y="209"/>
                      <a:pt x="0" y="177"/>
                      <a:pt x="0" y="141"/>
                    </a:cubicBezTo>
                    <a:cubicBezTo>
                      <a:pt x="0" y="107"/>
                      <a:pt x="10" y="77"/>
                      <a:pt x="31" y="50"/>
                    </a:cubicBezTo>
                    <a:cubicBezTo>
                      <a:pt x="57" y="16"/>
                      <a:pt x="93" y="0"/>
                      <a:pt x="137" y="0"/>
                    </a:cubicBezTo>
                    <a:cubicBezTo>
                      <a:pt x="182" y="0"/>
                      <a:pt x="219" y="17"/>
                      <a:pt x="246" y="51"/>
                    </a:cubicBezTo>
                    <a:cubicBezTo>
                      <a:pt x="265" y="76"/>
                      <a:pt x="275" y="106"/>
                      <a:pt x="275" y="143"/>
                    </a:cubicBezTo>
                    <a:cubicBezTo>
                      <a:pt x="35" y="143"/>
                      <a:pt x="35" y="143"/>
                      <a:pt x="35" y="143"/>
                    </a:cubicBezTo>
                    <a:cubicBezTo>
                      <a:pt x="36" y="174"/>
                      <a:pt x="46" y="199"/>
                      <a:pt x="65" y="219"/>
                    </a:cubicBezTo>
                    <a:cubicBezTo>
                      <a:pt x="84" y="239"/>
                      <a:pt x="108" y="249"/>
                      <a:pt x="136" y="249"/>
                    </a:cubicBezTo>
                    <a:cubicBezTo>
                      <a:pt x="149" y="249"/>
                      <a:pt x="163" y="246"/>
                      <a:pt x="175" y="242"/>
                    </a:cubicBezTo>
                    <a:cubicBezTo>
                      <a:pt x="188" y="237"/>
                      <a:pt x="199" y="231"/>
                      <a:pt x="208" y="223"/>
                    </a:cubicBezTo>
                    <a:cubicBezTo>
                      <a:pt x="217" y="215"/>
                      <a:pt x="227" y="202"/>
                      <a:pt x="237" y="185"/>
                    </a:cubicBezTo>
                    <a:close/>
                    <a:moveTo>
                      <a:pt x="237" y="113"/>
                    </a:moveTo>
                    <a:cubicBezTo>
                      <a:pt x="233" y="95"/>
                      <a:pt x="226" y="80"/>
                      <a:pt x="217" y="69"/>
                    </a:cubicBezTo>
                    <a:cubicBezTo>
                      <a:pt x="209" y="58"/>
                      <a:pt x="197" y="49"/>
                      <a:pt x="183" y="43"/>
                    </a:cubicBezTo>
                    <a:cubicBezTo>
                      <a:pt x="168" y="36"/>
                      <a:pt x="153" y="32"/>
                      <a:pt x="137" y="32"/>
                    </a:cubicBezTo>
                    <a:cubicBezTo>
                      <a:pt x="111" y="32"/>
                      <a:pt x="89" y="41"/>
                      <a:pt x="70" y="58"/>
                    </a:cubicBezTo>
                    <a:cubicBezTo>
                      <a:pt x="56" y="70"/>
                      <a:pt x="46" y="88"/>
                      <a:pt x="39" y="113"/>
                    </a:cubicBezTo>
                    <a:cubicBezTo>
                      <a:pt x="237" y="113"/>
                      <a:pt x="237" y="113"/>
                      <a:pt x="237"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a:extLst>
                  <a:ext uri="{FF2B5EF4-FFF2-40B4-BE49-F238E27FC236}">
                    <a16:creationId xmlns:a16="http://schemas.microsoft.com/office/drawing/2014/main" id="{5A990354-D5F8-4CAB-82C4-930FB34617E5}"/>
                  </a:ext>
                </a:extLst>
              </p:cNvPr>
              <p:cNvSpPr>
                <a:spLocks noEditPoints="1"/>
              </p:cNvSpPr>
              <p:nvPr/>
            </p:nvSpPr>
            <p:spPr bwMode="auto">
              <a:xfrm>
                <a:off x="8915400" y="-1435100"/>
                <a:ext cx="430213" cy="585788"/>
              </a:xfrm>
              <a:custGeom>
                <a:avLst/>
                <a:gdLst>
                  <a:gd name="T0" fmla="*/ 277 w 277"/>
                  <a:gd name="T1" fmla="*/ 0 h 377"/>
                  <a:gd name="T2" fmla="*/ 277 w 277"/>
                  <a:gd name="T3" fmla="*/ 370 h 377"/>
                  <a:gd name="T4" fmla="*/ 244 w 277"/>
                  <a:gd name="T5" fmla="*/ 370 h 377"/>
                  <a:gd name="T6" fmla="*/ 244 w 277"/>
                  <a:gd name="T7" fmla="*/ 325 h 377"/>
                  <a:gd name="T8" fmla="*/ 195 w 277"/>
                  <a:gd name="T9" fmla="*/ 364 h 377"/>
                  <a:gd name="T10" fmla="*/ 136 w 277"/>
                  <a:gd name="T11" fmla="*/ 377 h 377"/>
                  <a:gd name="T12" fmla="*/ 40 w 277"/>
                  <a:gd name="T13" fmla="*/ 336 h 377"/>
                  <a:gd name="T14" fmla="*/ 0 w 277"/>
                  <a:gd name="T15" fmla="*/ 236 h 377"/>
                  <a:gd name="T16" fmla="*/ 40 w 277"/>
                  <a:gd name="T17" fmla="*/ 138 h 377"/>
                  <a:gd name="T18" fmla="*/ 137 w 277"/>
                  <a:gd name="T19" fmla="*/ 97 h 377"/>
                  <a:gd name="T20" fmla="*/ 197 w 277"/>
                  <a:gd name="T21" fmla="*/ 111 h 377"/>
                  <a:gd name="T22" fmla="*/ 244 w 277"/>
                  <a:gd name="T23" fmla="*/ 153 h 377"/>
                  <a:gd name="T24" fmla="*/ 244 w 277"/>
                  <a:gd name="T25" fmla="*/ 0 h 377"/>
                  <a:gd name="T26" fmla="*/ 277 w 277"/>
                  <a:gd name="T27" fmla="*/ 0 h 377"/>
                  <a:gd name="T28" fmla="*/ 140 w 277"/>
                  <a:gd name="T29" fmla="*/ 130 h 377"/>
                  <a:gd name="T30" fmla="*/ 87 w 277"/>
                  <a:gd name="T31" fmla="*/ 144 h 377"/>
                  <a:gd name="T32" fmla="*/ 49 w 277"/>
                  <a:gd name="T33" fmla="*/ 183 h 377"/>
                  <a:gd name="T34" fmla="*/ 34 w 277"/>
                  <a:gd name="T35" fmla="*/ 237 h 377"/>
                  <a:gd name="T36" fmla="*/ 49 w 277"/>
                  <a:gd name="T37" fmla="*/ 291 h 377"/>
                  <a:gd name="T38" fmla="*/ 88 w 277"/>
                  <a:gd name="T39" fmla="*/ 331 h 377"/>
                  <a:gd name="T40" fmla="*/ 140 w 277"/>
                  <a:gd name="T41" fmla="*/ 346 h 377"/>
                  <a:gd name="T42" fmla="*/ 193 w 277"/>
                  <a:gd name="T43" fmla="*/ 331 h 377"/>
                  <a:gd name="T44" fmla="*/ 232 w 277"/>
                  <a:gd name="T45" fmla="*/ 293 h 377"/>
                  <a:gd name="T46" fmla="*/ 246 w 277"/>
                  <a:gd name="T47" fmla="*/ 238 h 377"/>
                  <a:gd name="T48" fmla="*/ 215 w 277"/>
                  <a:gd name="T49" fmla="*/ 161 h 377"/>
                  <a:gd name="T50" fmla="*/ 140 w 277"/>
                  <a:gd name="T51" fmla="*/ 13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377">
                    <a:moveTo>
                      <a:pt x="277" y="0"/>
                    </a:moveTo>
                    <a:cubicBezTo>
                      <a:pt x="277" y="370"/>
                      <a:pt x="277" y="370"/>
                      <a:pt x="277" y="370"/>
                    </a:cubicBezTo>
                    <a:cubicBezTo>
                      <a:pt x="244" y="370"/>
                      <a:pt x="244" y="370"/>
                      <a:pt x="244" y="370"/>
                    </a:cubicBezTo>
                    <a:cubicBezTo>
                      <a:pt x="244" y="325"/>
                      <a:pt x="244" y="325"/>
                      <a:pt x="244" y="325"/>
                    </a:cubicBezTo>
                    <a:cubicBezTo>
                      <a:pt x="229" y="342"/>
                      <a:pt x="213" y="355"/>
                      <a:pt x="195" y="364"/>
                    </a:cubicBezTo>
                    <a:cubicBezTo>
                      <a:pt x="177" y="373"/>
                      <a:pt x="158" y="377"/>
                      <a:pt x="136" y="377"/>
                    </a:cubicBezTo>
                    <a:cubicBezTo>
                      <a:pt x="99" y="377"/>
                      <a:pt x="66" y="364"/>
                      <a:pt x="40" y="336"/>
                    </a:cubicBezTo>
                    <a:cubicBezTo>
                      <a:pt x="13" y="309"/>
                      <a:pt x="0" y="275"/>
                      <a:pt x="0" y="236"/>
                    </a:cubicBezTo>
                    <a:cubicBezTo>
                      <a:pt x="0" y="198"/>
                      <a:pt x="13" y="165"/>
                      <a:pt x="40" y="138"/>
                    </a:cubicBezTo>
                    <a:cubicBezTo>
                      <a:pt x="67" y="110"/>
                      <a:pt x="99" y="97"/>
                      <a:pt x="137" y="97"/>
                    </a:cubicBezTo>
                    <a:cubicBezTo>
                      <a:pt x="159" y="97"/>
                      <a:pt x="179" y="101"/>
                      <a:pt x="197" y="111"/>
                    </a:cubicBezTo>
                    <a:cubicBezTo>
                      <a:pt x="215" y="120"/>
                      <a:pt x="230" y="134"/>
                      <a:pt x="244" y="153"/>
                    </a:cubicBezTo>
                    <a:cubicBezTo>
                      <a:pt x="244" y="0"/>
                      <a:pt x="244" y="0"/>
                      <a:pt x="244" y="0"/>
                    </a:cubicBezTo>
                    <a:lnTo>
                      <a:pt x="277" y="0"/>
                    </a:lnTo>
                    <a:close/>
                    <a:moveTo>
                      <a:pt x="140" y="130"/>
                    </a:moveTo>
                    <a:cubicBezTo>
                      <a:pt x="121" y="130"/>
                      <a:pt x="103" y="134"/>
                      <a:pt x="87" y="144"/>
                    </a:cubicBezTo>
                    <a:cubicBezTo>
                      <a:pt x="71" y="153"/>
                      <a:pt x="58" y="166"/>
                      <a:pt x="49" y="183"/>
                    </a:cubicBezTo>
                    <a:cubicBezTo>
                      <a:pt x="39" y="200"/>
                      <a:pt x="34" y="218"/>
                      <a:pt x="34" y="237"/>
                    </a:cubicBezTo>
                    <a:cubicBezTo>
                      <a:pt x="34" y="256"/>
                      <a:pt x="39" y="274"/>
                      <a:pt x="49" y="291"/>
                    </a:cubicBezTo>
                    <a:cubicBezTo>
                      <a:pt x="58" y="308"/>
                      <a:pt x="71" y="322"/>
                      <a:pt x="88" y="331"/>
                    </a:cubicBezTo>
                    <a:cubicBezTo>
                      <a:pt x="104" y="341"/>
                      <a:pt x="121" y="346"/>
                      <a:pt x="140" y="346"/>
                    </a:cubicBezTo>
                    <a:cubicBezTo>
                      <a:pt x="159" y="346"/>
                      <a:pt x="177" y="341"/>
                      <a:pt x="193" y="331"/>
                    </a:cubicBezTo>
                    <a:cubicBezTo>
                      <a:pt x="210" y="322"/>
                      <a:pt x="223" y="309"/>
                      <a:pt x="232" y="293"/>
                    </a:cubicBezTo>
                    <a:cubicBezTo>
                      <a:pt x="241" y="277"/>
                      <a:pt x="246" y="259"/>
                      <a:pt x="246" y="238"/>
                    </a:cubicBezTo>
                    <a:cubicBezTo>
                      <a:pt x="246" y="207"/>
                      <a:pt x="236" y="182"/>
                      <a:pt x="215" y="161"/>
                    </a:cubicBezTo>
                    <a:cubicBezTo>
                      <a:pt x="195" y="140"/>
                      <a:pt x="170" y="130"/>
                      <a:pt x="140"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3">
                <a:extLst>
                  <a:ext uri="{FF2B5EF4-FFF2-40B4-BE49-F238E27FC236}">
                    <a16:creationId xmlns:a16="http://schemas.microsoft.com/office/drawing/2014/main" id="{C631E670-67D8-4DC3-A847-E10D2B4E0FD5}"/>
                  </a:ext>
                </a:extLst>
              </p:cNvPr>
              <p:cNvSpPr>
                <a:spLocks noEditPoints="1"/>
              </p:cNvSpPr>
              <p:nvPr/>
            </p:nvSpPr>
            <p:spPr bwMode="auto">
              <a:xfrm>
                <a:off x="9690100" y="-1420813"/>
                <a:ext cx="349250" cy="560388"/>
              </a:xfrm>
              <a:custGeom>
                <a:avLst/>
                <a:gdLst>
                  <a:gd name="T0" fmla="*/ 0 w 226"/>
                  <a:gd name="T1" fmla="*/ 0 h 361"/>
                  <a:gd name="T2" fmla="*/ 72 w 226"/>
                  <a:gd name="T3" fmla="*/ 0 h 361"/>
                  <a:gd name="T4" fmla="*/ 156 w 226"/>
                  <a:gd name="T5" fmla="*/ 6 h 361"/>
                  <a:gd name="T6" fmla="*/ 206 w 226"/>
                  <a:gd name="T7" fmla="*/ 37 h 361"/>
                  <a:gd name="T8" fmla="*/ 226 w 226"/>
                  <a:gd name="T9" fmla="*/ 97 h 361"/>
                  <a:gd name="T10" fmla="*/ 207 w 226"/>
                  <a:gd name="T11" fmla="*/ 156 h 361"/>
                  <a:gd name="T12" fmla="*/ 154 w 226"/>
                  <a:gd name="T13" fmla="*/ 188 h 361"/>
                  <a:gd name="T14" fmla="*/ 62 w 226"/>
                  <a:gd name="T15" fmla="*/ 194 h 361"/>
                  <a:gd name="T16" fmla="*/ 36 w 226"/>
                  <a:gd name="T17" fmla="*/ 194 h 361"/>
                  <a:gd name="T18" fmla="*/ 36 w 226"/>
                  <a:gd name="T19" fmla="*/ 361 h 361"/>
                  <a:gd name="T20" fmla="*/ 0 w 226"/>
                  <a:gd name="T21" fmla="*/ 361 h 361"/>
                  <a:gd name="T22" fmla="*/ 0 w 226"/>
                  <a:gd name="T23" fmla="*/ 0 h 361"/>
                  <a:gd name="T24" fmla="*/ 36 w 226"/>
                  <a:gd name="T25" fmla="*/ 36 h 361"/>
                  <a:gd name="T26" fmla="*/ 36 w 226"/>
                  <a:gd name="T27" fmla="*/ 158 h 361"/>
                  <a:gd name="T28" fmla="*/ 98 w 226"/>
                  <a:gd name="T29" fmla="*/ 159 h 361"/>
                  <a:gd name="T30" fmla="*/ 152 w 226"/>
                  <a:gd name="T31" fmla="*/ 152 h 361"/>
                  <a:gd name="T32" fmla="*/ 179 w 226"/>
                  <a:gd name="T33" fmla="*/ 130 h 361"/>
                  <a:gd name="T34" fmla="*/ 188 w 226"/>
                  <a:gd name="T35" fmla="*/ 97 h 361"/>
                  <a:gd name="T36" fmla="*/ 179 w 226"/>
                  <a:gd name="T37" fmla="*/ 64 h 361"/>
                  <a:gd name="T38" fmla="*/ 153 w 226"/>
                  <a:gd name="T39" fmla="*/ 42 h 361"/>
                  <a:gd name="T40" fmla="*/ 100 w 226"/>
                  <a:gd name="T41" fmla="*/ 36 h 361"/>
                  <a:gd name="T42" fmla="*/ 36 w 226"/>
                  <a:gd name="T43" fmla="*/ 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361">
                    <a:moveTo>
                      <a:pt x="0" y="0"/>
                    </a:moveTo>
                    <a:cubicBezTo>
                      <a:pt x="72" y="0"/>
                      <a:pt x="72" y="0"/>
                      <a:pt x="72" y="0"/>
                    </a:cubicBezTo>
                    <a:cubicBezTo>
                      <a:pt x="113" y="0"/>
                      <a:pt x="141" y="2"/>
                      <a:pt x="156" y="6"/>
                    </a:cubicBezTo>
                    <a:cubicBezTo>
                      <a:pt x="176" y="11"/>
                      <a:pt x="193" y="21"/>
                      <a:pt x="206" y="37"/>
                    </a:cubicBezTo>
                    <a:cubicBezTo>
                      <a:pt x="219" y="53"/>
                      <a:pt x="226" y="73"/>
                      <a:pt x="226" y="97"/>
                    </a:cubicBezTo>
                    <a:cubicBezTo>
                      <a:pt x="226" y="121"/>
                      <a:pt x="219" y="141"/>
                      <a:pt x="207" y="156"/>
                    </a:cubicBezTo>
                    <a:cubicBezTo>
                      <a:pt x="194" y="172"/>
                      <a:pt x="176" y="182"/>
                      <a:pt x="154" y="188"/>
                    </a:cubicBezTo>
                    <a:cubicBezTo>
                      <a:pt x="138" y="192"/>
                      <a:pt x="107" y="194"/>
                      <a:pt x="62" y="194"/>
                    </a:cubicBezTo>
                    <a:cubicBezTo>
                      <a:pt x="36" y="194"/>
                      <a:pt x="36" y="194"/>
                      <a:pt x="36" y="194"/>
                    </a:cubicBezTo>
                    <a:cubicBezTo>
                      <a:pt x="36" y="361"/>
                      <a:pt x="36" y="361"/>
                      <a:pt x="36" y="361"/>
                    </a:cubicBezTo>
                    <a:cubicBezTo>
                      <a:pt x="0" y="361"/>
                      <a:pt x="0" y="361"/>
                      <a:pt x="0" y="361"/>
                    </a:cubicBezTo>
                    <a:cubicBezTo>
                      <a:pt x="0" y="0"/>
                      <a:pt x="0" y="0"/>
                      <a:pt x="0" y="0"/>
                    </a:cubicBezTo>
                    <a:close/>
                    <a:moveTo>
                      <a:pt x="36" y="36"/>
                    </a:moveTo>
                    <a:cubicBezTo>
                      <a:pt x="36" y="158"/>
                      <a:pt x="36" y="158"/>
                      <a:pt x="36" y="158"/>
                    </a:cubicBezTo>
                    <a:cubicBezTo>
                      <a:pt x="98" y="159"/>
                      <a:pt x="98" y="159"/>
                      <a:pt x="98" y="159"/>
                    </a:cubicBezTo>
                    <a:cubicBezTo>
                      <a:pt x="122" y="159"/>
                      <a:pt x="140" y="157"/>
                      <a:pt x="152" y="152"/>
                    </a:cubicBezTo>
                    <a:cubicBezTo>
                      <a:pt x="163" y="148"/>
                      <a:pt x="172" y="140"/>
                      <a:pt x="179" y="130"/>
                    </a:cubicBezTo>
                    <a:cubicBezTo>
                      <a:pt x="185" y="120"/>
                      <a:pt x="188" y="109"/>
                      <a:pt x="188" y="97"/>
                    </a:cubicBezTo>
                    <a:cubicBezTo>
                      <a:pt x="188" y="85"/>
                      <a:pt x="185" y="74"/>
                      <a:pt x="179" y="64"/>
                    </a:cubicBezTo>
                    <a:cubicBezTo>
                      <a:pt x="172" y="54"/>
                      <a:pt x="164" y="46"/>
                      <a:pt x="153" y="42"/>
                    </a:cubicBezTo>
                    <a:cubicBezTo>
                      <a:pt x="142" y="38"/>
                      <a:pt x="125" y="36"/>
                      <a:pt x="100" y="36"/>
                    </a:cubicBezTo>
                    <a:cubicBezTo>
                      <a:pt x="36" y="36"/>
                      <a:pt x="36" y="36"/>
                      <a:pt x="3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4">
                <a:extLst>
                  <a:ext uri="{FF2B5EF4-FFF2-40B4-BE49-F238E27FC236}">
                    <a16:creationId xmlns:a16="http://schemas.microsoft.com/office/drawing/2014/main" id="{D17E698E-33F2-41F5-8CE0-8D88B21C7D31}"/>
                  </a:ext>
                </a:extLst>
              </p:cNvPr>
              <p:cNvSpPr>
                <a:spLocks noEditPoints="1"/>
              </p:cNvSpPr>
              <p:nvPr/>
            </p:nvSpPr>
            <p:spPr bwMode="auto">
              <a:xfrm>
                <a:off x="10123488" y="-1284288"/>
                <a:ext cx="431800" cy="434975"/>
              </a:xfrm>
              <a:custGeom>
                <a:avLst/>
                <a:gdLst>
                  <a:gd name="T0" fmla="*/ 278 w 278"/>
                  <a:gd name="T1" fmla="*/ 6 h 280"/>
                  <a:gd name="T2" fmla="*/ 278 w 278"/>
                  <a:gd name="T3" fmla="*/ 273 h 280"/>
                  <a:gd name="T4" fmla="*/ 244 w 278"/>
                  <a:gd name="T5" fmla="*/ 273 h 280"/>
                  <a:gd name="T6" fmla="*/ 244 w 278"/>
                  <a:gd name="T7" fmla="*/ 228 h 280"/>
                  <a:gd name="T8" fmla="*/ 196 w 278"/>
                  <a:gd name="T9" fmla="*/ 267 h 280"/>
                  <a:gd name="T10" fmla="*/ 137 w 278"/>
                  <a:gd name="T11" fmla="*/ 280 h 280"/>
                  <a:gd name="T12" fmla="*/ 40 w 278"/>
                  <a:gd name="T13" fmla="*/ 239 h 280"/>
                  <a:gd name="T14" fmla="*/ 0 w 278"/>
                  <a:gd name="T15" fmla="*/ 139 h 280"/>
                  <a:gd name="T16" fmla="*/ 41 w 278"/>
                  <a:gd name="T17" fmla="*/ 41 h 280"/>
                  <a:gd name="T18" fmla="*/ 138 w 278"/>
                  <a:gd name="T19" fmla="*/ 0 h 280"/>
                  <a:gd name="T20" fmla="*/ 197 w 278"/>
                  <a:gd name="T21" fmla="*/ 14 h 280"/>
                  <a:gd name="T22" fmla="*/ 244 w 278"/>
                  <a:gd name="T23" fmla="*/ 56 h 280"/>
                  <a:gd name="T24" fmla="*/ 244 w 278"/>
                  <a:gd name="T25" fmla="*/ 6 h 280"/>
                  <a:gd name="T26" fmla="*/ 278 w 278"/>
                  <a:gd name="T27" fmla="*/ 6 h 280"/>
                  <a:gd name="T28" fmla="*/ 141 w 278"/>
                  <a:gd name="T29" fmla="*/ 33 h 280"/>
                  <a:gd name="T30" fmla="*/ 88 w 278"/>
                  <a:gd name="T31" fmla="*/ 47 h 280"/>
                  <a:gd name="T32" fmla="*/ 49 w 278"/>
                  <a:gd name="T33" fmla="*/ 86 h 280"/>
                  <a:gd name="T34" fmla="*/ 35 w 278"/>
                  <a:gd name="T35" fmla="*/ 140 h 280"/>
                  <a:gd name="T36" fmla="*/ 49 w 278"/>
                  <a:gd name="T37" fmla="*/ 194 h 280"/>
                  <a:gd name="T38" fmla="*/ 88 w 278"/>
                  <a:gd name="T39" fmla="*/ 234 h 280"/>
                  <a:gd name="T40" fmla="*/ 141 w 278"/>
                  <a:gd name="T41" fmla="*/ 249 h 280"/>
                  <a:gd name="T42" fmla="*/ 194 w 278"/>
                  <a:gd name="T43" fmla="*/ 234 h 280"/>
                  <a:gd name="T44" fmla="*/ 233 w 278"/>
                  <a:gd name="T45" fmla="*/ 196 h 280"/>
                  <a:gd name="T46" fmla="*/ 246 w 278"/>
                  <a:gd name="T47" fmla="*/ 141 h 280"/>
                  <a:gd name="T48" fmla="*/ 216 w 278"/>
                  <a:gd name="T49" fmla="*/ 64 h 280"/>
                  <a:gd name="T50" fmla="*/ 141 w 278"/>
                  <a:gd name="T51" fmla="*/ 3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280">
                    <a:moveTo>
                      <a:pt x="278" y="6"/>
                    </a:moveTo>
                    <a:cubicBezTo>
                      <a:pt x="278" y="273"/>
                      <a:pt x="278" y="273"/>
                      <a:pt x="278" y="273"/>
                    </a:cubicBezTo>
                    <a:cubicBezTo>
                      <a:pt x="244" y="273"/>
                      <a:pt x="244" y="273"/>
                      <a:pt x="244" y="273"/>
                    </a:cubicBezTo>
                    <a:cubicBezTo>
                      <a:pt x="244" y="228"/>
                      <a:pt x="244" y="228"/>
                      <a:pt x="244" y="228"/>
                    </a:cubicBezTo>
                    <a:cubicBezTo>
                      <a:pt x="230" y="245"/>
                      <a:pt x="214" y="258"/>
                      <a:pt x="196" y="267"/>
                    </a:cubicBezTo>
                    <a:cubicBezTo>
                      <a:pt x="178" y="276"/>
                      <a:pt x="158" y="280"/>
                      <a:pt x="137" y="280"/>
                    </a:cubicBezTo>
                    <a:cubicBezTo>
                      <a:pt x="99" y="280"/>
                      <a:pt x="67" y="267"/>
                      <a:pt x="40" y="239"/>
                    </a:cubicBezTo>
                    <a:cubicBezTo>
                      <a:pt x="14" y="212"/>
                      <a:pt x="0" y="178"/>
                      <a:pt x="0" y="139"/>
                    </a:cubicBezTo>
                    <a:cubicBezTo>
                      <a:pt x="0" y="101"/>
                      <a:pt x="14" y="68"/>
                      <a:pt x="41" y="41"/>
                    </a:cubicBezTo>
                    <a:cubicBezTo>
                      <a:pt x="68" y="13"/>
                      <a:pt x="100" y="0"/>
                      <a:pt x="138" y="0"/>
                    </a:cubicBezTo>
                    <a:cubicBezTo>
                      <a:pt x="160" y="0"/>
                      <a:pt x="180" y="4"/>
                      <a:pt x="197" y="14"/>
                    </a:cubicBezTo>
                    <a:cubicBezTo>
                      <a:pt x="215" y="23"/>
                      <a:pt x="231" y="37"/>
                      <a:pt x="244" y="56"/>
                    </a:cubicBezTo>
                    <a:cubicBezTo>
                      <a:pt x="244" y="6"/>
                      <a:pt x="244" y="6"/>
                      <a:pt x="244" y="6"/>
                    </a:cubicBezTo>
                    <a:cubicBezTo>
                      <a:pt x="278" y="6"/>
                      <a:pt x="278" y="6"/>
                      <a:pt x="278" y="6"/>
                    </a:cubicBezTo>
                    <a:close/>
                    <a:moveTo>
                      <a:pt x="141" y="33"/>
                    </a:moveTo>
                    <a:cubicBezTo>
                      <a:pt x="122" y="33"/>
                      <a:pt x="104" y="37"/>
                      <a:pt x="88" y="47"/>
                    </a:cubicBezTo>
                    <a:cubicBezTo>
                      <a:pt x="72" y="56"/>
                      <a:pt x="59" y="69"/>
                      <a:pt x="49" y="86"/>
                    </a:cubicBezTo>
                    <a:cubicBezTo>
                      <a:pt x="40" y="103"/>
                      <a:pt x="35" y="121"/>
                      <a:pt x="35" y="140"/>
                    </a:cubicBezTo>
                    <a:cubicBezTo>
                      <a:pt x="35" y="159"/>
                      <a:pt x="40" y="177"/>
                      <a:pt x="49" y="194"/>
                    </a:cubicBezTo>
                    <a:cubicBezTo>
                      <a:pt x="59" y="211"/>
                      <a:pt x="72" y="225"/>
                      <a:pt x="88" y="234"/>
                    </a:cubicBezTo>
                    <a:cubicBezTo>
                      <a:pt x="104" y="244"/>
                      <a:pt x="122" y="249"/>
                      <a:pt x="141" y="249"/>
                    </a:cubicBezTo>
                    <a:cubicBezTo>
                      <a:pt x="159" y="249"/>
                      <a:pt x="177" y="244"/>
                      <a:pt x="194" y="234"/>
                    </a:cubicBezTo>
                    <a:cubicBezTo>
                      <a:pt x="211" y="225"/>
                      <a:pt x="224" y="212"/>
                      <a:pt x="233" y="196"/>
                    </a:cubicBezTo>
                    <a:cubicBezTo>
                      <a:pt x="242" y="180"/>
                      <a:pt x="246" y="162"/>
                      <a:pt x="246" y="141"/>
                    </a:cubicBezTo>
                    <a:cubicBezTo>
                      <a:pt x="246" y="110"/>
                      <a:pt x="236" y="85"/>
                      <a:pt x="216" y="64"/>
                    </a:cubicBezTo>
                    <a:cubicBezTo>
                      <a:pt x="195" y="43"/>
                      <a:pt x="170" y="33"/>
                      <a:pt x="14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5">
                <a:extLst>
                  <a:ext uri="{FF2B5EF4-FFF2-40B4-BE49-F238E27FC236}">
                    <a16:creationId xmlns:a16="http://schemas.microsoft.com/office/drawing/2014/main" id="{AC28F74C-A8D6-4455-B8CE-A762291E904C}"/>
                  </a:ext>
                </a:extLst>
              </p:cNvPr>
              <p:cNvSpPr>
                <a:spLocks/>
              </p:cNvSpPr>
              <p:nvPr/>
            </p:nvSpPr>
            <p:spPr bwMode="auto">
              <a:xfrm>
                <a:off x="10653713" y="-1284288"/>
                <a:ext cx="209550" cy="423863"/>
              </a:xfrm>
              <a:custGeom>
                <a:avLst/>
                <a:gdLst>
                  <a:gd name="T0" fmla="*/ 0 w 135"/>
                  <a:gd name="T1" fmla="*/ 6 h 273"/>
                  <a:gd name="T2" fmla="*/ 35 w 135"/>
                  <a:gd name="T3" fmla="*/ 6 h 273"/>
                  <a:gd name="T4" fmla="*/ 35 w 135"/>
                  <a:gd name="T5" fmla="*/ 45 h 273"/>
                  <a:gd name="T6" fmla="*/ 68 w 135"/>
                  <a:gd name="T7" fmla="*/ 11 h 273"/>
                  <a:gd name="T8" fmla="*/ 105 w 135"/>
                  <a:gd name="T9" fmla="*/ 0 h 273"/>
                  <a:gd name="T10" fmla="*/ 135 w 135"/>
                  <a:gd name="T11" fmla="*/ 9 h 273"/>
                  <a:gd name="T12" fmla="*/ 117 w 135"/>
                  <a:gd name="T13" fmla="*/ 38 h 273"/>
                  <a:gd name="T14" fmla="*/ 99 w 135"/>
                  <a:gd name="T15" fmla="*/ 33 h 273"/>
                  <a:gd name="T16" fmla="*/ 66 w 135"/>
                  <a:gd name="T17" fmla="*/ 47 h 273"/>
                  <a:gd name="T18" fmla="*/ 42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6" y="30"/>
                      <a:pt x="57" y="19"/>
                      <a:pt x="68" y="11"/>
                    </a:cubicBezTo>
                    <a:cubicBezTo>
                      <a:pt x="80" y="3"/>
                      <a:pt x="92" y="0"/>
                      <a:pt x="105" y="0"/>
                    </a:cubicBezTo>
                    <a:cubicBezTo>
                      <a:pt x="114" y="0"/>
                      <a:pt x="124" y="3"/>
                      <a:pt x="135" y="9"/>
                    </a:cubicBezTo>
                    <a:cubicBezTo>
                      <a:pt x="117" y="38"/>
                      <a:pt x="117" y="38"/>
                      <a:pt x="117" y="38"/>
                    </a:cubicBezTo>
                    <a:cubicBezTo>
                      <a:pt x="110" y="34"/>
                      <a:pt x="104" y="33"/>
                      <a:pt x="99" y="33"/>
                    </a:cubicBezTo>
                    <a:cubicBezTo>
                      <a:pt x="88" y="33"/>
                      <a:pt x="76" y="38"/>
                      <a:pt x="66" y="47"/>
                    </a:cubicBezTo>
                    <a:cubicBezTo>
                      <a:pt x="55" y="56"/>
                      <a:pt x="47" y="71"/>
                      <a:pt x="42"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6">
                <a:extLst>
                  <a:ext uri="{FF2B5EF4-FFF2-40B4-BE49-F238E27FC236}">
                    <a16:creationId xmlns:a16="http://schemas.microsoft.com/office/drawing/2014/main" id="{14B4AB65-60D3-4636-80AB-4A0373C89CD4}"/>
                  </a:ext>
                </a:extLst>
              </p:cNvPr>
              <p:cNvSpPr>
                <a:spLocks/>
              </p:cNvSpPr>
              <p:nvPr/>
            </p:nvSpPr>
            <p:spPr bwMode="auto">
              <a:xfrm>
                <a:off x="10882313" y="-1428750"/>
                <a:ext cx="211138" cy="568325"/>
              </a:xfrm>
              <a:custGeom>
                <a:avLst/>
                <a:gdLst>
                  <a:gd name="T0" fmla="*/ 46 w 133"/>
                  <a:gd name="T1" fmla="*/ 0 h 358"/>
                  <a:gd name="T2" fmla="*/ 79 w 133"/>
                  <a:gd name="T3" fmla="*/ 0 h 358"/>
                  <a:gd name="T4" fmla="*/ 79 w 133"/>
                  <a:gd name="T5" fmla="*/ 97 h 358"/>
                  <a:gd name="T6" fmla="*/ 133 w 133"/>
                  <a:gd name="T7" fmla="*/ 97 h 358"/>
                  <a:gd name="T8" fmla="*/ 133 w 133"/>
                  <a:gd name="T9" fmla="*/ 126 h 358"/>
                  <a:gd name="T10" fmla="*/ 79 w 133"/>
                  <a:gd name="T11" fmla="*/ 126 h 358"/>
                  <a:gd name="T12" fmla="*/ 79 w 133"/>
                  <a:gd name="T13" fmla="*/ 358 h 358"/>
                  <a:gd name="T14" fmla="*/ 46 w 133"/>
                  <a:gd name="T15" fmla="*/ 358 h 358"/>
                  <a:gd name="T16" fmla="*/ 46 w 133"/>
                  <a:gd name="T17" fmla="*/ 126 h 358"/>
                  <a:gd name="T18" fmla="*/ 0 w 133"/>
                  <a:gd name="T19" fmla="*/ 126 h 358"/>
                  <a:gd name="T20" fmla="*/ 0 w 133"/>
                  <a:gd name="T21" fmla="*/ 97 h 358"/>
                  <a:gd name="T22" fmla="*/ 46 w 133"/>
                  <a:gd name="T23" fmla="*/ 97 h 358"/>
                  <a:gd name="T24" fmla="*/ 46 w 133"/>
                  <a:gd name="T2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358">
                    <a:moveTo>
                      <a:pt x="46" y="0"/>
                    </a:moveTo>
                    <a:lnTo>
                      <a:pt x="79" y="0"/>
                    </a:lnTo>
                    <a:lnTo>
                      <a:pt x="79" y="97"/>
                    </a:lnTo>
                    <a:lnTo>
                      <a:pt x="133" y="97"/>
                    </a:lnTo>
                    <a:lnTo>
                      <a:pt x="133" y="126"/>
                    </a:lnTo>
                    <a:lnTo>
                      <a:pt x="79" y="126"/>
                    </a:lnTo>
                    <a:lnTo>
                      <a:pt x="79" y="358"/>
                    </a:lnTo>
                    <a:lnTo>
                      <a:pt x="46" y="358"/>
                    </a:lnTo>
                    <a:lnTo>
                      <a:pt x="46" y="126"/>
                    </a:lnTo>
                    <a:lnTo>
                      <a:pt x="0" y="126"/>
                    </a:lnTo>
                    <a:lnTo>
                      <a:pt x="0" y="97"/>
                    </a:lnTo>
                    <a:lnTo>
                      <a:pt x="46" y="97"/>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7">
                <a:extLst>
                  <a:ext uri="{FF2B5EF4-FFF2-40B4-BE49-F238E27FC236}">
                    <a16:creationId xmlns:a16="http://schemas.microsoft.com/office/drawing/2014/main" id="{E421747B-C853-4F78-803D-2984F68612E2}"/>
                  </a:ext>
                </a:extLst>
              </p:cNvPr>
              <p:cNvSpPr>
                <a:spLocks/>
              </p:cNvSpPr>
              <p:nvPr/>
            </p:nvSpPr>
            <p:spPr bwMode="auto">
              <a:xfrm>
                <a:off x="11172825" y="-1284288"/>
                <a:ext cx="360363" cy="423863"/>
              </a:xfrm>
              <a:custGeom>
                <a:avLst/>
                <a:gdLst>
                  <a:gd name="T0" fmla="*/ 0 w 233"/>
                  <a:gd name="T1" fmla="*/ 6 h 273"/>
                  <a:gd name="T2" fmla="*/ 35 w 233"/>
                  <a:gd name="T3" fmla="*/ 6 h 273"/>
                  <a:gd name="T4" fmla="*/ 35 w 233"/>
                  <a:gd name="T5" fmla="*/ 54 h 273"/>
                  <a:gd name="T6" fmla="*/ 80 w 233"/>
                  <a:gd name="T7" fmla="*/ 13 h 273"/>
                  <a:gd name="T8" fmla="*/ 135 w 233"/>
                  <a:gd name="T9" fmla="*/ 0 h 273"/>
                  <a:gd name="T10" fmla="*/ 188 w 233"/>
                  <a:gd name="T11" fmla="*/ 15 h 273"/>
                  <a:gd name="T12" fmla="*/ 222 w 233"/>
                  <a:gd name="T13" fmla="*/ 56 h 273"/>
                  <a:gd name="T14" fmla="*/ 233 w 233"/>
                  <a:gd name="T15" fmla="*/ 136 h 273"/>
                  <a:gd name="T16" fmla="*/ 233 w 233"/>
                  <a:gd name="T17" fmla="*/ 273 h 273"/>
                  <a:gd name="T18" fmla="*/ 199 w 233"/>
                  <a:gd name="T19" fmla="*/ 273 h 273"/>
                  <a:gd name="T20" fmla="*/ 199 w 233"/>
                  <a:gd name="T21" fmla="*/ 146 h 273"/>
                  <a:gd name="T22" fmla="*/ 195 w 233"/>
                  <a:gd name="T23" fmla="*/ 84 h 273"/>
                  <a:gd name="T24" fmla="*/ 172 w 233"/>
                  <a:gd name="T25" fmla="*/ 45 h 273"/>
                  <a:gd name="T26" fmla="*/ 128 w 233"/>
                  <a:gd name="T27" fmla="*/ 31 h 273"/>
                  <a:gd name="T28" fmla="*/ 72 w 233"/>
                  <a:gd name="T29" fmla="*/ 52 h 273"/>
                  <a:gd name="T30" fmla="*/ 40 w 233"/>
                  <a:gd name="T31" fmla="*/ 103 h 273"/>
                  <a:gd name="T32" fmla="*/ 35 w 233"/>
                  <a:gd name="T33" fmla="*/ 176 h 273"/>
                  <a:gd name="T34" fmla="*/ 35 w 233"/>
                  <a:gd name="T35" fmla="*/ 273 h 273"/>
                  <a:gd name="T36" fmla="*/ 0 w 233"/>
                  <a:gd name="T37" fmla="*/ 273 h 273"/>
                  <a:gd name="T38" fmla="*/ 0 w 233"/>
                  <a:gd name="T39"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73">
                    <a:moveTo>
                      <a:pt x="0" y="6"/>
                    </a:moveTo>
                    <a:cubicBezTo>
                      <a:pt x="35" y="6"/>
                      <a:pt x="35" y="6"/>
                      <a:pt x="35" y="6"/>
                    </a:cubicBezTo>
                    <a:cubicBezTo>
                      <a:pt x="35" y="54"/>
                      <a:pt x="35" y="54"/>
                      <a:pt x="35" y="54"/>
                    </a:cubicBezTo>
                    <a:cubicBezTo>
                      <a:pt x="48" y="36"/>
                      <a:pt x="64" y="22"/>
                      <a:pt x="80" y="13"/>
                    </a:cubicBezTo>
                    <a:cubicBezTo>
                      <a:pt x="97" y="4"/>
                      <a:pt x="115" y="0"/>
                      <a:pt x="135" y="0"/>
                    </a:cubicBezTo>
                    <a:cubicBezTo>
                      <a:pt x="155" y="0"/>
                      <a:pt x="172" y="5"/>
                      <a:pt x="188" y="15"/>
                    </a:cubicBezTo>
                    <a:cubicBezTo>
                      <a:pt x="203" y="25"/>
                      <a:pt x="215" y="39"/>
                      <a:pt x="222" y="56"/>
                    </a:cubicBezTo>
                    <a:cubicBezTo>
                      <a:pt x="229" y="73"/>
                      <a:pt x="233" y="100"/>
                      <a:pt x="233" y="136"/>
                    </a:cubicBezTo>
                    <a:cubicBezTo>
                      <a:pt x="233" y="273"/>
                      <a:pt x="233" y="273"/>
                      <a:pt x="233" y="273"/>
                    </a:cubicBezTo>
                    <a:cubicBezTo>
                      <a:pt x="199" y="273"/>
                      <a:pt x="199" y="273"/>
                      <a:pt x="199" y="273"/>
                    </a:cubicBezTo>
                    <a:cubicBezTo>
                      <a:pt x="199" y="146"/>
                      <a:pt x="199" y="146"/>
                      <a:pt x="199" y="146"/>
                    </a:cubicBezTo>
                    <a:cubicBezTo>
                      <a:pt x="199" y="115"/>
                      <a:pt x="197" y="95"/>
                      <a:pt x="195" y="84"/>
                    </a:cubicBezTo>
                    <a:cubicBezTo>
                      <a:pt x="191" y="67"/>
                      <a:pt x="183" y="54"/>
                      <a:pt x="172" y="45"/>
                    </a:cubicBezTo>
                    <a:cubicBezTo>
                      <a:pt x="161" y="36"/>
                      <a:pt x="146" y="31"/>
                      <a:pt x="128" y="31"/>
                    </a:cubicBezTo>
                    <a:cubicBezTo>
                      <a:pt x="107" y="31"/>
                      <a:pt x="88" y="38"/>
                      <a:pt x="72" y="52"/>
                    </a:cubicBezTo>
                    <a:cubicBezTo>
                      <a:pt x="56" y="66"/>
                      <a:pt x="45" y="83"/>
                      <a:pt x="40" y="103"/>
                    </a:cubicBezTo>
                    <a:cubicBezTo>
                      <a:pt x="36" y="116"/>
                      <a:pt x="35" y="140"/>
                      <a:pt x="35" y="176"/>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8">
                <a:extLst>
                  <a:ext uri="{FF2B5EF4-FFF2-40B4-BE49-F238E27FC236}">
                    <a16:creationId xmlns:a16="http://schemas.microsoft.com/office/drawing/2014/main" id="{8B56C1BE-5F87-4D52-8D52-5A1A2243FFFE}"/>
                  </a:ext>
                </a:extLst>
              </p:cNvPr>
              <p:cNvSpPr>
                <a:spLocks noEditPoints="1"/>
              </p:cNvSpPr>
              <p:nvPr/>
            </p:nvSpPr>
            <p:spPr bwMode="auto">
              <a:xfrm>
                <a:off x="11626850" y="-1284288"/>
                <a:ext cx="428625" cy="434975"/>
              </a:xfrm>
              <a:custGeom>
                <a:avLst/>
                <a:gdLst>
                  <a:gd name="T0" fmla="*/ 238 w 276"/>
                  <a:gd name="T1" fmla="*/ 185 h 280"/>
                  <a:gd name="T2" fmla="*/ 267 w 276"/>
                  <a:gd name="T3" fmla="*/ 200 h 280"/>
                  <a:gd name="T4" fmla="*/ 234 w 276"/>
                  <a:gd name="T5" fmla="*/ 245 h 280"/>
                  <a:gd name="T6" fmla="*/ 192 w 276"/>
                  <a:gd name="T7" fmla="*/ 271 h 280"/>
                  <a:gd name="T8" fmla="*/ 139 w 276"/>
                  <a:gd name="T9" fmla="*/ 280 h 280"/>
                  <a:gd name="T10" fmla="*/ 37 w 276"/>
                  <a:gd name="T11" fmla="*/ 237 h 280"/>
                  <a:gd name="T12" fmla="*/ 0 w 276"/>
                  <a:gd name="T13" fmla="*/ 141 h 280"/>
                  <a:gd name="T14" fmla="*/ 32 w 276"/>
                  <a:gd name="T15" fmla="*/ 50 h 280"/>
                  <a:gd name="T16" fmla="*/ 137 w 276"/>
                  <a:gd name="T17" fmla="*/ 0 h 280"/>
                  <a:gd name="T18" fmla="*/ 246 w 276"/>
                  <a:gd name="T19" fmla="*/ 51 h 280"/>
                  <a:gd name="T20" fmla="*/ 276 w 276"/>
                  <a:gd name="T21" fmla="*/ 143 h 280"/>
                  <a:gd name="T22" fmla="*/ 36 w 276"/>
                  <a:gd name="T23" fmla="*/ 143 h 280"/>
                  <a:gd name="T24" fmla="*/ 65 w 276"/>
                  <a:gd name="T25" fmla="*/ 219 h 280"/>
                  <a:gd name="T26" fmla="*/ 136 w 276"/>
                  <a:gd name="T27" fmla="*/ 249 h 280"/>
                  <a:gd name="T28" fmla="*/ 176 w 276"/>
                  <a:gd name="T29" fmla="*/ 242 h 280"/>
                  <a:gd name="T30" fmla="*/ 209 w 276"/>
                  <a:gd name="T31" fmla="*/ 223 h 280"/>
                  <a:gd name="T32" fmla="*/ 238 w 276"/>
                  <a:gd name="T33" fmla="*/ 185 h 280"/>
                  <a:gd name="T34" fmla="*/ 238 w 276"/>
                  <a:gd name="T35" fmla="*/ 113 h 280"/>
                  <a:gd name="T36" fmla="*/ 218 w 276"/>
                  <a:gd name="T37" fmla="*/ 69 h 280"/>
                  <a:gd name="T38" fmla="*/ 183 w 276"/>
                  <a:gd name="T39" fmla="*/ 43 h 280"/>
                  <a:gd name="T40" fmla="*/ 138 w 276"/>
                  <a:gd name="T41" fmla="*/ 32 h 280"/>
                  <a:gd name="T42" fmla="*/ 70 w 276"/>
                  <a:gd name="T43" fmla="*/ 58 h 280"/>
                  <a:gd name="T44" fmla="*/ 39 w 276"/>
                  <a:gd name="T45" fmla="*/ 113 h 280"/>
                  <a:gd name="T46" fmla="*/ 238 w 276"/>
                  <a:gd name="T47" fmla="*/ 11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 h="280">
                    <a:moveTo>
                      <a:pt x="238" y="185"/>
                    </a:moveTo>
                    <a:cubicBezTo>
                      <a:pt x="267" y="200"/>
                      <a:pt x="267" y="200"/>
                      <a:pt x="267" y="200"/>
                    </a:cubicBezTo>
                    <a:cubicBezTo>
                      <a:pt x="257" y="219"/>
                      <a:pt x="246" y="234"/>
                      <a:pt x="234" y="245"/>
                    </a:cubicBezTo>
                    <a:cubicBezTo>
                      <a:pt x="222" y="257"/>
                      <a:pt x="208" y="265"/>
                      <a:pt x="192" y="271"/>
                    </a:cubicBezTo>
                    <a:cubicBezTo>
                      <a:pt x="177" y="277"/>
                      <a:pt x="159" y="280"/>
                      <a:pt x="139" y="280"/>
                    </a:cubicBezTo>
                    <a:cubicBezTo>
                      <a:pt x="96" y="280"/>
                      <a:pt x="62" y="266"/>
                      <a:pt x="37" y="237"/>
                    </a:cubicBezTo>
                    <a:cubicBezTo>
                      <a:pt x="13" y="209"/>
                      <a:pt x="0" y="177"/>
                      <a:pt x="0" y="141"/>
                    </a:cubicBezTo>
                    <a:cubicBezTo>
                      <a:pt x="0" y="107"/>
                      <a:pt x="11" y="77"/>
                      <a:pt x="32" y="50"/>
                    </a:cubicBezTo>
                    <a:cubicBezTo>
                      <a:pt x="58" y="16"/>
                      <a:pt x="93" y="0"/>
                      <a:pt x="137" y="0"/>
                    </a:cubicBezTo>
                    <a:cubicBezTo>
                      <a:pt x="183" y="0"/>
                      <a:pt x="219" y="17"/>
                      <a:pt x="246" y="51"/>
                    </a:cubicBezTo>
                    <a:cubicBezTo>
                      <a:pt x="266" y="76"/>
                      <a:pt x="275" y="106"/>
                      <a:pt x="276" y="143"/>
                    </a:cubicBezTo>
                    <a:cubicBezTo>
                      <a:pt x="36" y="143"/>
                      <a:pt x="36" y="143"/>
                      <a:pt x="36" y="143"/>
                    </a:cubicBezTo>
                    <a:cubicBezTo>
                      <a:pt x="36" y="174"/>
                      <a:pt x="46" y="199"/>
                      <a:pt x="65" y="219"/>
                    </a:cubicBezTo>
                    <a:cubicBezTo>
                      <a:pt x="85" y="239"/>
                      <a:pt x="108" y="249"/>
                      <a:pt x="136" y="249"/>
                    </a:cubicBezTo>
                    <a:cubicBezTo>
                      <a:pt x="150" y="249"/>
                      <a:pt x="163" y="246"/>
                      <a:pt x="176" y="242"/>
                    </a:cubicBezTo>
                    <a:cubicBezTo>
                      <a:pt x="189" y="237"/>
                      <a:pt x="200" y="231"/>
                      <a:pt x="209" y="223"/>
                    </a:cubicBezTo>
                    <a:cubicBezTo>
                      <a:pt x="218" y="215"/>
                      <a:pt x="228" y="202"/>
                      <a:pt x="238" y="185"/>
                    </a:cubicBezTo>
                    <a:close/>
                    <a:moveTo>
                      <a:pt x="238" y="113"/>
                    </a:moveTo>
                    <a:cubicBezTo>
                      <a:pt x="233" y="95"/>
                      <a:pt x="227" y="80"/>
                      <a:pt x="218" y="69"/>
                    </a:cubicBezTo>
                    <a:cubicBezTo>
                      <a:pt x="209" y="58"/>
                      <a:pt x="198" y="49"/>
                      <a:pt x="183" y="43"/>
                    </a:cubicBezTo>
                    <a:cubicBezTo>
                      <a:pt x="169" y="36"/>
                      <a:pt x="154" y="32"/>
                      <a:pt x="138" y="32"/>
                    </a:cubicBezTo>
                    <a:cubicBezTo>
                      <a:pt x="112" y="32"/>
                      <a:pt x="89" y="41"/>
                      <a:pt x="70" y="58"/>
                    </a:cubicBezTo>
                    <a:cubicBezTo>
                      <a:pt x="57" y="70"/>
                      <a:pt x="46" y="88"/>
                      <a:pt x="39" y="113"/>
                    </a:cubicBezTo>
                    <a:cubicBezTo>
                      <a:pt x="238" y="113"/>
                      <a:pt x="238" y="113"/>
                      <a:pt x="238"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9">
                <a:extLst>
                  <a:ext uri="{FF2B5EF4-FFF2-40B4-BE49-F238E27FC236}">
                    <a16:creationId xmlns:a16="http://schemas.microsoft.com/office/drawing/2014/main" id="{8EBF6A0B-82E0-49DE-9CF0-E335A61AD651}"/>
                  </a:ext>
                </a:extLst>
              </p:cNvPr>
              <p:cNvSpPr>
                <a:spLocks/>
              </p:cNvSpPr>
              <p:nvPr/>
            </p:nvSpPr>
            <p:spPr bwMode="auto">
              <a:xfrm>
                <a:off x="12133263" y="-1284288"/>
                <a:ext cx="209550" cy="423863"/>
              </a:xfrm>
              <a:custGeom>
                <a:avLst/>
                <a:gdLst>
                  <a:gd name="T0" fmla="*/ 0 w 135"/>
                  <a:gd name="T1" fmla="*/ 6 h 273"/>
                  <a:gd name="T2" fmla="*/ 35 w 135"/>
                  <a:gd name="T3" fmla="*/ 6 h 273"/>
                  <a:gd name="T4" fmla="*/ 35 w 135"/>
                  <a:gd name="T5" fmla="*/ 45 h 273"/>
                  <a:gd name="T6" fmla="*/ 68 w 135"/>
                  <a:gd name="T7" fmla="*/ 11 h 273"/>
                  <a:gd name="T8" fmla="*/ 104 w 135"/>
                  <a:gd name="T9" fmla="*/ 0 h 273"/>
                  <a:gd name="T10" fmla="*/ 135 w 135"/>
                  <a:gd name="T11" fmla="*/ 9 h 273"/>
                  <a:gd name="T12" fmla="*/ 117 w 135"/>
                  <a:gd name="T13" fmla="*/ 38 h 273"/>
                  <a:gd name="T14" fmla="*/ 99 w 135"/>
                  <a:gd name="T15" fmla="*/ 33 h 273"/>
                  <a:gd name="T16" fmla="*/ 65 w 135"/>
                  <a:gd name="T17" fmla="*/ 47 h 273"/>
                  <a:gd name="T18" fmla="*/ 41 w 135"/>
                  <a:gd name="T19" fmla="*/ 91 h 273"/>
                  <a:gd name="T20" fmla="*/ 35 w 135"/>
                  <a:gd name="T21" fmla="*/ 183 h 273"/>
                  <a:gd name="T22" fmla="*/ 35 w 135"/>
                  <a:gd name="T23" fmla="*/ 273 h 273"/>
                  <a:gd name="T24" fmla="*/ 0 w 135"/>
                  <a:gd name="T25" fmla="*/ 273 h 273"/>
                  <a:gd name="T26" fmla="*/ 0 w 135"/>
                  <a:gd name="T27" fmla="*/ 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73">
                    <a:moveTo>
                      <a:pt x="0" y="6"/>
                    </a:moveTo>
                    <a:cubicBezTo>
                      <a:pt x="35" y="6"/>
                      <a:pt x="35" y="6"/>
                      <a:pt x="35" y="6"/>
                    </a:cubicBezTo>
                    <a:cubicBezTo>
                      <a:pt x="35" y="45"/>
                      <a:pt x="35" y="45"/>
                      <a:pt x="35" y="45"/>
                    </a:cubicBezTo>
                    <a:cubicBezTo>
                      <a:pt x="45" y="30"/>
                      <a:pt x="56" y="19"/>
                      <a:pt x="68" y="11"/>
                    </a:cubicBezTo>
                    <a:cubicBezTo>
                      <a:pt x="80" y="3"/>
                      <a:pt x="92" y="0"/>
                      <a:pt x="104" y="0"/>
                    </a:cubicBezTo>
                    <a:cubicBezTo>
                      <a:pt x="114" y="0"/>
                      <a:pt x="124" y="3"/>
                      <a:pt x="135" y="9"/>
                    </a:cubicBezTo>
                    <a:cubicBezTo>
                      <a:pt x="117" y="38"/>
                      <a:pt x="117" y="38"/>
                      <a:pt x="117" y="38"/>
                    </a:cubicBezTo>
                    <a:cubicBezTo>
                      <a:pt x="110" y="34"/>
                      <a:pt x="103" y="33"/>
                      <a:pt x="99" y="33"/>
                    </a:cubicBezTo>
                    <a:cubicBezTo>
                      <a:pt x="87" y="33"/>
                      <a:pt x="76" y="38"/>
                      <a:pt x="65" y="47"/>
                    </a:cubicBezTo>
                    <a:cubicBezTo>
                      <a:pt x="55" y="56"/>
                      <a:pt x="47" y="71"/>
                      <a:pt x="41" y="91"/>
                    </a:cubicBezTo>
                    <a:cubicBezTo>
                      <a:pt x="37" y="106"/>
                      <a:pt x="35" y="137"/>
                      <a:pt x="35" y="183"/>
                    </a:cubicBezTo>
                    <a:cubicBezTo>
                      <a:pt x="35" y="273"/>
                      <a:pt x="35" y="273"/>
                      <a:pt x="35" y="273"/>
                    </a:cubicBezTo>
                    <a:cubicBezTo>
                      <a:pt x="0" y="273"/>
                      <a:pt x="0" y="273"/>
                      <a:pt x="0" y="273"/>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6174056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ags" Target="../tags/tag6.xml"/><Relationship Id="rId68" Type="http://schemas.openxmlformats.org/officeDocument/2006/relationships/tags" Target="../tags/tag11.xml"/><Relationship Id="rId76" Type="http://schemas.openxmlformats.org/officeDocument/2006/relationships/tags" Target="../tags/tag19.xml"/><Relationship Id="rId7" Type="http://schemas.openxmlformats.org/officeDocument/2006/relationships/slideLayout" Target="../slideLayouts/slideLayout7.xml"/><Relationship Id="rId71"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1.xml"/><Relationship Id="rId66" Type="http://schemas.openxmlformats.org/officeDocument/2006/relationships/tags" Target="../tags/tag9.xml"/><Relationship Id="rId74" Type="http://schemas.openxmlformats.org/officeDocument/2006/relationships/tags" Target="../tags/tag17.xml"/><Relationship Id="rId79" Type="http://schemas.openxmlformats.org/officeDocument/2006/relationships/tags" Target="../tags/tag22.xml"/><Relationship Id="rId5" Type="http://schemas.openxmlformats.org/officeDocument/2006/relationships/slideLayout" Target="../slideLayouts/slideLayout5.xml"/><Relationship Id="rId61"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3.xml"/><Relationship Id="rId65" Type="http://schemas.openxmlformats.org/officeDocument/2006/relationships/tags" Target="../tags/tag8.xml"/><Relationship Id="rId73" Type="http://schemas.openxmlformats.org/officeDocument/2006/relationships/tags" Target="../tags/tag16.xml"/><Relationship Id="rId78" Type="http://schemas.openxmlformats.org/officeDocument/2006/relationships/tags" Target="../tags/tag2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7.xml"/><Relationship Id="rId69" Type="http://schemas.openxmlformats.org/officeDocument/2006/relationships/tags" Target="../tags/tag12.xml"/><Relationship Id="rId77" Type="http://schemas.openxmlformats.org/officeDocument/2006/relationships/tags" Target="../tags/tag2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5.xml"/><Relationship Id="rId80" Type="http://schemas.openxmlformats.org/officeDocument/2006/relationships/tags" Target="../tags/tag2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 Id="rId67" Type="http://schemas.openxmlformats.org/officeDocument/2006/relationships/tags" Target="../tags/tag10.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5.xml"/><Relationship Id="rId70" Type="http://schemas.openxmlformats.org/officeDocument/2006/relationships/tags" Target="../tags/tag13.xml"/><Relationship Id="rId75" Type="http://schemas.openxmlformats.org/officeDocument/2006/relationships/tags" Target="../tags/tag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774" y="1439863"/>
            <a:ext cx="11472863" cy="433705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 Small Body</a:t>
            </a:r>
          </a:p>
          <a:p>
            <a:pPr lvl="6"/>
            <a:r>
              <a:rPr lang="en-US" noProof="0" dirty="0"/>
              <a:t>Level 7, Small Header</a:t>
            </a:r>
          </a:p>
          <a:p>
            <a:pPr lvl="7"/>
            <a:r>
              <a:rPr lang="en-US" noProof="0" dirty="0"/>
              <a:t>Level 8, Small Bullet</a:t>
            </a:r>
          </a:p>
          <a:p>
            <a:pPr lvl="8"/>
            <a:r>
              <a:rPr lang="en-US"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58775" y="358774"/>
            <a:ext cx="8513763" cy="1081089"/>
          </a:xfrm>
          <a:prstGeom prst="rect">
            <a:avLst/>
          </a:prstGeom>
        </p:spPr>
        <p:txBody>
          <a:bodyPr vert="horz" lIns="0" tIns="0" rIns="0" bIns="0" rtlCol="0" anchor="t" anchorCtr="0">
            <a:noAutofit/>
          </a:bodyPr>
          <a:lstStyle/>
          <a:p>
            <a:r>
              <a:rPr lang="en-US" dirty="0"/>
              <a:t>Click to add title</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58775" y="6382800"/>
            <a:ext cx="627064" cy="160080"/>
          </a:xfrm>
          <a:prstGeom prst="rect">
            <a:avLst/>
          </a:prstGeom>
        </p:spPr>
        <p:txBody>
          <a:bodyPr vert="horz" lIns="0" tIns="0" rIns="0" bIns="0" rtlCol="0" anchor="b" anchorCtr="0"/>
          <a:lstStyle>
            <a:lvl1pPr algn="l">
              <a:lnSpc>
                <a:spcPct val="108000"/>
              </a:lnSpc>
              <a:defRPr sz="1000">
                <a:solidFill>
                  <a:srgbClr val="4600B4"/>
                </a:solidFill>
              </a:defRPr>
            </a:lvl1pPr>
          </a:lstStyle>
          <a:p>
            <a:fld id="{23AA811B-2EBD-4900-905E-5BE206449611}" type="slidenum">
              <a:rPr lang="en-US" smtClean="0"/>
              <a:pPr/>
              <a:t>‹#›</a:t>
            </a:fld>
            <a:endParaRPr lang="en-US" dirty="0"/>
          </a:p>
        </p:txBody>
      </p:sp>
      <p:sp>
        <p:nvSpPr>
          <p:cNvPr id="4"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4565&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34&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4565&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34&lt;/Width&gt;&#10;      &lt;Height&gt;483.3071&lt;/Height&gt;&#10;    &lt;/SubGrid&gt;&#10;  &lt;/SubGrids&gt;&#10;  &lt;WorkArea&gt;&#10;    &lt;Top&gt;28.3464565&lt;/Top&gt;&#10;    &lt;Left&gt;28.3467712&lt;/Left&gt;&#10;    &lt;Width&gt;903.306763&lt;/Width&gt;&#10;    &lt;Height&gt;483.3071&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2E2FBE4B-9699-4BEA-9831-B8DE516561DB}"/>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5" name="Rectangle 4" hidden="1">
            <a:extLst>
              <a:ext uri="{FF2B5EF4-FFF2-40B4-BE49-F238E27FC236}">
                <a16:creationId xmlns:a16="http://schemas.microsoft.com/office/drawing/2014/main" id="{B34003FE-44E9-4191-B1EA-895EB81C6CF2}"/>
              </a:ext>
            </a:extLst>
          </p:cNvPr>
          <p:cNvSpPr/>
          <p:nvPr userDrawn="1">
            <p:custDataLst>
              <p:tags r:id="rId58"/>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6" name="Rectangle 5" hidden="1">
            <a:extLst>
              <a:ext uri="{FF2B5EF4-FFF2-40B4-BE49-F238E27FC236}">
                <a16:creationId xmlns:a16="http://schemas.microsoft.com/office/drawing/2014/main" id="{F6BB0E40-DDA4-4477-80F9-1A229758624F}"/>
              </a:ext>
            </a:extLst>
          </p:cNvPr>
          <p:cNvSpPr/>
          <p:nvPr userDrawn="1">
            <p:custDataLst>
              <p:tags r:id="rId59"/>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0" name="Rectangle 9" hidden="1">
            <a:extLst>
              <a:ext uri="{FF2B5EF4-FFF2-40B4-BE49-F238E27FC236}">
                <a16:creationId xmlns:a16="http://schemas.microsoft.com/office/drawing/2014/main" id="{FB6EE9AA-7295-4B07-BDEB-41C33665BD1C}"/>
              </a:ext>
            </a:extLst>
          </p:cNvPr>
          <p:cNvSpPr/>
          <p:nvPr userDrawn="1">
            <p:custDataLst>
              <p:tags r:id="rId60"/>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1" name="Rectangle 10" hidden="1">
            <a:extLst>
              <a:ext uri="{FF2B5EF4-FFF2-40B4-BE49-F238E27FC236}">
                <a16:creationId xmlns:a16="http://schemas.microsoft.com/office/drawing/2014/main" id="{AD8E51EA-506C-4E9E-B1DA-18BAC1F36A22}"/>
              </a:ext>
            </a:extLst>
          </p:cNvPr>
          <p:cNvSpPr/>
          <p:nvPr userDrawn="1">
            <p:custDataLst>
              <p:tags r:id="rId61"/>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2" name="Rectangle 11" hidden="1">
            <a:extLst>
              <a:ext uri="{FF2B5EF4-FFF2-40B4-BE49-F238E27FC236}">
                <a16:creationId xmlns:a16="http://schemas.microsoft.com/office/drawing/2014/main" id="{7CBF23D6-6DD5-43F6-9CEC-6618AA269F79}"/>
              </a:ext>
            </a:extLst>
          </p:cNvPr>
          <p:cNvSpPr/>
          <p:nvPr userDrawn="1">
            <p:custDataLst>
              <p:tags r:id="rId62"/>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3" name="Rectangle 12" hidden="1">
            <a:extLst>
              <a:ext uri="{FF2B5EF4-FFF2-40B4-BE49-F238E27FC236}">
                <a16:creationId xmlns:a16="http://schemas.microsoft.com/office/drawing/2014/main" id="{9A861232-E3A0-4072-A558-925EB93280E8}"/>
              </a:ext>
            </a:extLst>
          </p:cNvPr>
          <p:cNvSpPr/>
          <p:nvPr userDrawn="1">
            <p:custDataLst>
              <p:tags r:id="rId63"/>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4" name="Rectangle 13" hidden="1">
            <a:extLst>
              <a:ext uri="{FF2B5EF4-FFF2-40B4-BE49-F238E27FC236}">
                <a16:creationId xmlns:a16="http://schemas.microsoft.com/office/drawing/2014/main" id="{97906D19-E817-489F-8323-24E6D1F6BDFC}"/>
              </a:ext>
            </a:extLst>
          </p:cNvPr>
          <p:cNvSpPr/>
          <p:nvPr userDrawn="1">
            <p:custDataLst>
              <p:tags r:id="rId64"/>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5" name="Rectangle 14" hidden="1">
            <a:extLst>
              <a:ext uri="{FF2B5EF4-FFF2-40B4-BE49-F238E27FC236}">
                <a16:creationId xmlns:a16="http://schemas.microsoft.com/office/drawing/2014/main" id="{80B226B8-40B8-412E-B984-D68EFE225649}"/>
              </a:ext>
            </a:extLst>
          </p:cNvPr>
          <p:cNvSpPr/>
          <p:nvPr userDrawn="1">
            <p:custDataLst>
              <p:tags r:id="rId65"/>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Rectangle 15" hidden="1">
            <a:extLst>
              <a:ext uri="{FF2B5EF4-FFF2-40B4-BE49-F238E27FC236}">
                <a16:creationId xmlns:a16="http://schemas.microsoft.com/office/drawing/2014/main" id="{C8ADCD59-3A21-4B37-9766-D0B023D4DEEC}"/>
              </a:ext>
            </a:extLst>
          </p:cNvPr>
          <p:cNvSpPr/>
          <p:nvPr userDrawn="1">
            <p:custDataLst>
              <p:tags r:id="rId66"/>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7" name="Rectangle 16" hidden="1">
            <a:extLst>
              <a:ext uri="{FF2B5EF4-FFF2-40B4-BE49-F238E27FC236}">
                <a16:creationId xmlns:a16="http://schemas.microsoft.com/office/drawing/2014/main" id="{694F9EBC-725E-48EA-85F4-1BB1ED05A933}"/>
              </a:ext>
            </a:extLst>
          </p:cNvPr>
          <p:cNvSpPr/>
          <p:nvPr userDrawn="1">
            <p:custDataLst>
              <p:tags r:id="rId67"/>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8" name="Rectangle 17" hidden="1">
            <a:extLst>
              <a:ext uri="{FF2B5EF4-FFF2-40B4-BE49-F238E27FC236}">
                <a16:creationId xmlns:a16="http://schemas.microsoft.com/office/drawing/2014/main" id="{420BC3C5-928E-4C7A-AA5D-CDC3C72AC696}"/>
              </a:ext>
            </a:extLst>
          </p:cNvPr>
          <p:cNvSpPr/>
          <p:nvPr userDrawn="1">
            <p:custDataLst>
              <p:tags r:id="rId68"/>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9" name="Rectangle 18" hidden="1">
            <a:extLst>
              <a:ext uri="{FF2B5EF4-FFF2-40B4-BE49-F238E27FC236}">
                <a16:creationId xmlns:a16="http://schemas.microsoft.com/office/drawing/2014/main" id="{6C7FAAB7-A672-4D21-B473-DA5C87181733}"/>
              </a:ext>
            </a:extLst>
          </p:cNvPr>
          <p:cNvSpPr/>
          <p:nvPr userDrawn="1">
            <p:custDataLst>
              <p:tags r:id="rId69"/>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0" name="Rectangle 19" hidden="1">
            <a:extLst>
              <a:ext uri="{FF2B5EF4-FFF2-40B4-BE49-F238E27FC236}">
                <a16:creationId xmlns:a16="http://schemas.microsoft.com/office/drawing/2014/main" id="{5537A18E-A0BD-4915-AA12-DD448BA4B9E9}"/>
              </a:ext>
            </a:extLst>
          </p:cNvPr>
          <p:cNvSpPr/>
          <p:nvPr userDrawn="1">
            <p:custDataLst>
              <p:tags r:id="rId70"/>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1" name="Rectangle 20" hidden="1">
            <a:extLst>
              <a:ext uri="{FF2B5EF4-FFF2-40B4-BE49-F238E27FC236}">
                <a16:creationId xmlns:a16="http://schemas.microsoft.com/office/drawing/2014/main" id="{EA2AC15A-55C9-40A5-8759-80CAF59A951D}"/>
              </a:ext>
            </a:extLst>
          </p:cNvPr>
          <p:cNvSpPr/>
          <p:nvPr userDrawn="1">
            <p:custDataLst>
              <p:tags r:id="rId71"/>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2" name="Rectangle 21" hidden="1">
            <a:extLst>
              <a:ext uri="{FF2B5EF4-FFF2-40B4-BE49-F238E27FC236}">
                <a16:creationId xmlns:a16="http://schemas.microsoft.com/office/drawing/2014/main" id="{A2F0966D-E2AC-4C33-A7BF-376E376D836B}"/>
              </a:ext>
            </a:extLst>
          </p:cNvPr>
          <p:cNvSpPr/>
          <p:nvPr userDrawn="1">
            <p:custDataLst>
              <p:tags r:id="rId72"/>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3" name="Rectangle 22" hidden="1">
            <a:extLst>
              <a:ext uri="{FF2B5EF4-FFF2-40B4-BE49-F238E27FC236}">
                <a16:creationId xmlns:a16="http://schemas.microsoft.com/office/drawing/2014/main" id="{A1681E86-4925-44AC-BA35-4D9587FF5364}"/>
              </a:ext>
            </a:extLst>
          </p:cNvPr>
          <p:cNvSpPr/>
          <p:nvPr userDrawn="1">
            <p:custDataLst>
              <p:tags r:id="rId73"/>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4" name="Rectangle 23" hidden="1">
            <a:extLst>
              <a:ext uri="{FF2B5EF4-FFF2-40B4-BE49-F238E27FC236}">
                <a16:creationId xmlns:a16="http://schemas.microsoft.com/office/drawing/2014/main" id="{BA00E852-DDD6-47A5-8513-8A5810E5471B}"/>
              </a:ext>
            </a:extLst>
          </p:cNvPr>
          <p:cNvSpPr/>
          <p:nvPr userDrawn="1">
            <p:custDataLst>
              <p:tags r:id="rId74"/>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5" name="Rectangle 24" hidden="1">
            <a:extLst>
              <a:ext uri="{FF2B5EF4-FFF2-40B4-BE49-F238E27FC236}">
                <a16:creationId xmlns:a16="http://schemas.microsoft.com/office/drawing/2014/main" id="{94DDAEEB-36DF-42A2-B30B-34ECD06A31FA}"/>
              </a:ext>
            </a:extLst>
          </p:cNvPr>
          <p:cNvSpPr/>
          <p:nvPr userDrawn="1">
            <p:custDataLst>
              <p:tags r:id="rId75"/>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6" name="Rectangle 25" hidden="1">
            <a:extLst>
              <a:ext uri="{FF2B5EF4-FFF2-40B4-BE49-F238E27FC236}">
                <a16:creationId xmlns:a16="http://schemas.microsoft.com/office/drawing/2014/main" id="{829BB687-29DF-4A7D-BB45-F87F410ADA42}"/>
              </a:ext>
            </a:extLst>
          </p:cNvPr>
          <p:cNvSpPr/>
          <p:nvPr userDrawn="1">
            <p:custDataLst>
              <p:tags r:id="rId76"/>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7" name="Rectangle 26" hidden="1">
            <a:extLst>
              <a:ext uri="{FF2B5EF4-FFF2-40B4-BE49-F238E27FC236}">
                <a16:creationId xmlns:a16="http://schemas.microsoft.com/office/drawing/2014/main" id="{BC4A79D1-9812-4377-A078-E41410B34E2F}"/>
              </a:ext>
            </a:extLst>
          </p:cNvPr>
          <p:cNvSpPr/>
          <p:nvPr userDrawn="1">
            <p:custDataLst>
              <p:tags r:id="rId77"/>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8" name="Rectangle 27" hidden="1">
            <a:extLst>
              <a:ext uri="{FF2B5EF4-FFF2-40B4-BE49-F238E27FC236}">
                <a16:creationId xmlns:a16="http://schemas.microsoft.com/office/drawing/2014/main" id="{BB5A3A9E-0E66-4AFA-8490-618E56BE4A1B}"/>
              </a:ext>
            </a:extLst>
          </p:cNvPr>
          <p:cNvSpPr/>
          <p:nvPr userDrawn="1">
            <p:custDataLst>
              <p:tags r:id="rId78"/>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9" name="Rectangle 28" hidden="1">
            <a:extLst>
              <a:ext uri="{FF2B5EF4-FFF2-40B4-BE49-F238E27FC236}">
                <a16:creationId xmlns:a16="http://schemas.microsoft.com/office/drawing/2014/main" id="{93D521DE-CE0B-447C-8F26-F8CE69124473}"/>
              </a:ext>
            </a:extLst>
          </p:cNvPr>
          <p:cNvSpPr/>
          <p:nvPr userDrawn="1">
            <p:custDataLst>
              <p:tags r:id="rId79"/>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0" name="Rectangle 29" hidden="1">
            <a:extLst>
              <a:ext uri="{FF2B5EF4-FFF2-40B4-BE49-F238E27FC236}">
                <a16:creationId xmlns:a16="http://schemas.microsoft.com/office/drawing/2014/main" id="{E1BA3824-5BE3-43C0-B152-0BFE8B955465}"/>
              </a:ext>
            </a:extLst>
          </p:cNvPr>
          <p:cNvSpPr/>
          <p:nvPr userDrawn="1">
            <p:custDataLst>
              <p:tags r:id="rId80"/>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3" name="date" descr="{&quot;templafy&quot;:{&quot;type&quot;:&quot;date&quot;,&quot;binding&quot;:&quot;Form.Date&quot;,&quot;format&quot;:&quot;{{DateFormats.GeneralDate}}&quot;}}" title="Form.Date">
            <a:extLst>
              <a:ext uri="{FF2B5EF4-FFF2-40B4-BE49-F238E27FC236}">
                <a16:creationId xmlns:a16="http://schemas.microsoft.com/office/drawing/2014/main" id="{3587B0F1-4474-4C42-9D68-AED67BB82B50}"/>
              </a:ext>
            </a:extLst>
          </p:cNvPr>
          <p:cNvSpPr txBox="1">
            <a:spLocks/>
          </p:cNvSpPr>
          <p:nvPr/>
        </p:nvSpPr>
        <p:spPr>
          <a:xfrm>
            <a:off x="1344613" y="6382800"/>
            <a:ext cx="1612900" cy="162700"/>
          </a:xfrm>
          <a:prstGeom prst="rect">
            <a:avLst/>
          </a:prstGeom>
        </p:spPr>
        <p:txBody>
          <a:bodyPr lIns="0" tIns="0" rIns="3600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accent1"/>
              </a:solidFill>
              <a:latin typeface="+mj-lt"/>
            </a:endParaRPr>
          </a:p>
        </p:txBody>
      </p:sp>
      <p:sp>
        <p:nvSpPr>
          <p:cNvPr id="36" name="Date Placeholder 3">
            <a:extLst>
              <a:ext uri="{FF2B5EF4-FFF2-40B4-BE49-F238E27FC236}">
                <a16:creationId xmlns:a16="http://schemas.microsoft.com/office/drawing/2014/main" id="{58D6FD68-B0CC-46DC-8887-110774278CFE}"/>
              </a:ext>
            </a:extLst>
          </p:cNvPr>
          <p:cNvSpPr>
            <a:spLocks noGrp="1"/>
          </p:cNvSpPr>
          <p:nvPr userDrawn="1">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FDA9633-F18C-441F-A2B2-31FE75C95B42}" type="datetime4">
              <a:rPr lang="en-US" smtClean="0"/>
              <a:t>June 29, 2022</a:t>
            </a:fld>
            <a:endParaRPr lang="en-US" dirty="0"/>
          </a:p>
        </p:txBody>
      </p:sp>
      <p:sp>
        <p:nvSpPr>
          <p:cNvPr id="37" name="Footer Placeholder 4">
            <a:extLst>
              <a:ext uri="{FF2B5EF4-FFF2-40B4-BE49-F238E27FC236}">
                <a16:creationId xmlns:a16="http://schemas.microsoft.com/office/drawing/2014/main" id="{03A67B6D-8A5F-4B3A-8348-E9680F2396CB}"/>
              </a:ext>
            </a:extLst>
          </p:cNvPr>
          <p:cNvSpPr>
            <a:spLocks noGrp="1"/>
          </p:cNvSpPr>
          <p:nvPr userDrawn="1">
            <p:ph type="ftr" sz="quarter" idx="3"/>
          </p:nvPr>
        </p:nvSpPr>
        <p:spPr>
          <a:xfrm>
            <a:off x="1346400" y="6202800"/>
            <a:ext cx="3585600" cy="180000"/>
          </a:xfrm>
          <a:prstGeom prst="rect">
            <a:avLst/>
          </a:prstGeom>
        </p:spPr>
        <p:txBody>
          <a:bodyPr vert="horz" lIns="0" tIns="0" rIns="0" bIns="0" rtlCol="0" anchor="b" anchorCtr="0"/>
          <a:lstStyle>
            <a:lvl1pPr algn="l">
              <a:defRPr sz="1000">
                <a:solidFill>
                  <a:srgbClr val="4600B4"/>
                </a:solidFill>
              </a:defRPr>
            </a:lvl1pPr>
          </a:lstStyle>
          <a:p>
            <a:endParaRPr lang="en-US" dirty="0"/>
          </a:p>
        </p:txBody>
      </p:sp>
      <p:sp>
        <p:nvSpPr>
          <p:cNvPr id="31" name="Omnidocs">
            <a:extLst>
              <a:ext uri="{FF2B5EF4-FFF2-40B4-BE49-F238E27FC236}">
                <a16:creationId xmlns:a16="http://schemas.microsoft.com/office/drawing/2014/main" id="{B4EA5377-1DE7-4F46-8B92-365769016E4A}"/>
              </a:ext>
            </a:extLst>
          </p:cNvPr>
          <p:cNvSpPr/>
          <p:nvPr userDrawn="1"/>
        </p:nvSpPr>
        <p:spPr>
          <a:xfrm>
            <a:off x="358775" y="6139431"/>
            <a:ext cx="627064" cy="24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US" sz="1000" b="1" dirty="0">
                <a:solidFill>
                  <a:srgbClr val="4600B4"/>
                </a:solidFill>
              </a:rPr>
              <a:t>Omnidocs </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17" r:id="rId2"/>
    <p:sldLayoutId id="2147483772" r:id="rId3"/>
    <p:sldLayoutId id="2147483773" r:id="rId4"/>
    <p:sldLayoutId id="2147483774" r:id="rId5"/>
    <p:sldLayoutId id="2147483775" r:id="rId6"/>
    <p:sldLayoutId id="2147483776" r:id="rId7"/>
    <p:sldLayoutId id="2147483779" r:id="rId8"/>
    <p:sldLayoutId id="2147483780" r:id="rId9"/>
    <p:sldLayoutId id="2147483785" r:id="rId10"/>
    <p:sldLayoutId id="2147483786" r:id="rId11"/>
    <p:sldLayoutId id="2147483789" r:id="rId12"/>
    <p:sldLayoutId id="2147483790" r:id="rId13"/>
    <p:sldLayoutId id="2147483730" r:id="rId14"/>
    <p:sldLayoutId id="2147483791" r:id="rId15"/>
    <p:sldLayoutId id="2147483737" r:id="rId16"/>
    <p:sldLayoutId id="2147483731" r:id="rId17"/>
    <p:sldLayoutId id="2147483792" r:id="rId18"/>
    <p:sldLayoutId id="2147483793" r:id="rId19"/>
    <p:sldLayoutId id="2147483794" r:id="rId20"/>
    <p:sldLayoutId id="2147483795" r:id="rId21"/>
    <p:sldLayoutId id="2147483796" r:id="rId22"/>
    <p:sldLayoutId id="2147483797" r:id="rId23"/>
    <p:sldLayoutId id="2147483766" r:id="rId24"/>
    <p:sldLayoutId id="2147483798" r:id="rId25"/>
    <p:sldLayoutId id="2147483732" r:id="rId26"/>
    <p:sldLayoutId id="2147483804" r:id="rId27"/>
    <p:sldLayoutId id="2147483799" r:id="rId28"/>
    <p:sldLayoutId id="2147483800" r:id="rId29"/>
    <p:sldLayoutId id="2147483755" r:id="rId30"/>
    <p:sldLayoutId id="2147483801" r:id="rId31"/>
    <p:sldLayoutId id="2147483803" r:id="rId32"/>
    <p:sldLayoutId id="2147483805" r:id="rId33"/>
    <p:sldLayoutId id="2147483802" r:id="rId34"/>
    <p:sldLayoutId id="2147483769" r:id="rId35"/>
    <p:sldLayoutId id="2147483806" r:id="rId36"/>
    <p:sldLayoutId id="2147483807" r:id="rId37"/>
    <p:sldLayoutId id="2147483808" r:id="rId38"/>
    <p:sldLayoutId id="2147483739" r:id="rId39"/>
    <p:sldLayoutId id="2147483809" r:id="rId40"/>
    <p:sldLayoutId id="2147483810" r:id="rId41"/>
    <p:sldLayoutId id="2147483811" r:id="rId42"/>
    <p:sldLayoutId id="2147483812" r:id="rId43"/>
    <p:sldLayoutId id="2147483743" r:id="rId44"/>
    <p:sldLayoutId id="2147483813" r:id="rId45"/>
    <p:sldLayoutId id="2147483814" r:id="rId46"/>
    <p:sldLayoutId id="2147483815" r:id="rId47"/>
    <p:sldLayoutId id="2147483816" r:id="rId48"/>
    <p:sldLayoutId id="2147483818" r:id="rId49"/>
    <p:sldLayoutId id="2147483821" r:id="rId50"/>
    <p:sldLayoutId id="2147483820" r:id="rId51"/>
    <p:sldLayoutId id="2147483826" r:id="rId52"/>
    <p:sldLayoutId id="2147483822" r:id="rId53"/>
    <p:sldLayoutId id="2147483823" r:id="rId54"/>
    <p:sldLayoutId id="2147483762" r:id="rId55"/>
    <p:sldLayoutId id="2147483751" r:id="rId56"/>
  </p:sldLayoutIdLst>
  <p:hf hdr="0" ftr="0" dt="0"/>
  <p:txStyles>
    <p:titleStyle>
      <a:lvl1pPr algn="l" defTabSz="914400" rtl="0" eaLnBrk="1" latinLnBrk="0" hangingPunct="1">
        <a:lnSpc>
          <a:spcPct val="83000"/>
        </a:lnSpc>
        <a:spcBef>
          <a:spcPct val="0"/>
        </a:spcBef>
        <a:buNone/>
        <a:defRPr sz="2400" b="1" kern="1200">
          <a:solidFill>
            <a:srgbClr val="4600B4"/>
          </a:solidFill>
          <a:latin typeface="+mj-lt"/>
          <a:ea typeface="+mj-ea"/>
          <a:cs typeface="+mj-cs"/>
        </a:defRPr>
      </a:lvl1pPr>
    </p:titleStyle>
    <p:bodyStyle>
      <a:lvl1pPr marL="27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1pPr>
      <a:lvl2pPr marL="54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2pPr>
      <a:lvl3pPr marL="810000" indent="-270000" algn="l" defTabSz="914400" rtl="0" eaLnBrk="1" latinLnBrk="0" hangingPunct="1">
        <a:lnSpc>
          <a:spcPct val="100000"/>
        </a:lnSpc>
        <a:spcBef>
          <a:spcPts val="300"/>
        </a:spcBef>
        <a:spcAft>
          <a:spcPts val="0"/>
        </a:spcAft>
        <a:buFont typeface="Arial" panose="020B0604020202020204" pitchFamily="34" charset="0"/>
        <a:buChar char="•"/>
        <a:defRPr sz="1800" kern="1200">
          <a:solidFill>
            <a:srgbClr val="4600B4"/>
          </a:solidFill>
          <a:latin typeface="+mn-lt"/>
          <a:ea typeface="+mn-ea"/>
          <a:cs typeface="+mn-cs"/>
        </a:defRPr>
      </a:lvl3pPr>
      <a:lvl4pPr marL="0" indent="0" algn="l" defTabSz="914400" rtl="0" eaLnBrk="1" latinLnBrk="0" hangingPunct="1">
        <a:lnSpc>
          <a:spcPct val="100000"/>
        </a:lnSpc>
        <a:spcBef>
          <a:spcPts val="300"/>
        </a:spcBef>
        <a:spcAft>
          <a:spcPts val="0"/>
        </a:spcAft>
        <a:buFont typeface="Arial" panose="020B0604020202020204" pitchFamily="34" charset="0"/>
        <a:buChar char="​"/>
        <a:defRPr sz="1800" b="1" kern="1200">
          <a:solidFill>
            <a:srgbClr val="4600B4"/>
          </a:solidFill>
          <a:latin typeface="+mn-lt"/>
          <a:ea typeface="+mn-ea"/>
          <a:cs typeface="+mn-cs"/>
        </a:defRPr>
      </a:lvl4pPr>
      <a:lvl5pPr marL="0" indent="0" algn="l" defTabSz="914400" rtl="0" eaLnBrk="1" latinLnBrk="0" hangingPunct="1">
        <a:lnSpc>
          <a:spcPct val="100000"/>
        </a:lnSpc>
        <a:spcBef>
          <a:spcPts val="300"/>
        </a:spcBef>
        <a:spcAft>
          <a:spcPts val="0"/>
        </a:spcAft>
        <a:buFont typeface="Arial" panose="020B0604020202020204" pitchFamily="34" charset="0"/>
        <a:buChar char="​"/>
        <a:tabLst/>
        <a:defRPr sz="1800" kern="1200">
          <a:solidFill>
            <a:srgbClr val="4600B4"/>
          </a:solidFill>
          <a:latin typeface="+mn-lt"/>
          <a:ea typeface="+mn-ea"/>
          <a:cs typeface="+mn-cs"/>
        </a:defRPr>
      </a:lvl5pPr>
      <a:lvl6pPr marL="0" indent="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6pPr>
      <a:lvl7pPr marL="0" indent="0" algn="l" defTabSz="914400" rtl="0" eaLnBrk="1" latinLnBrk="0" hangingPunct="1">
        <a:lnSpc>
          <a:spcPct val="100000"/>
        </a:lnSpc>
        <a:spcBef>
          <a:spcPts val="300"/>
        </a:spcBef>
        <a:spcAft>
          <a:spcPts val="0"/>
        </a:spcAft>
        <a:buFont typeface="Arial" panose="020B0604020202020204" pitchFamily="34" charset="0"/>
        <a:buChar char="​"/>
        <a:defRPr sz="1000" b="1" kern="1200" baseline="0">
          <a:solidFill>
            <a:srgbClr val="4600B4"/>
          </a:solidFill>
          <a:latin typeface="+mn-lt"/>
          <a:ea typeface="+mn-ea"/>
          <a:cs typeface="+mn-cs"/>
        </a:defRPr>
      </a:lvl7pPr>
      <a:lvl8pPr marL="171450" indent="-171450" algn="l" defTabSz="914400" rtl="0" eaLnBrk="1" latinLnBrk="0" hangingPunct="1">
        <a:lnSpc>
          <a:spcPct val="100000"/>
        </a:lnSpc>
        <a:spcBef>
          <a:spcPts val="300"/>
        </a:spcBef>
        <a:spcAft>
          <a:spcPts val="0"/>
        </a:spcAft>
        <a:buFont typeface="Arial" panose="020B0604020202020204" pitchFamily="34" charset="0"/>
        <a:buChar char="•"/>
        <a:defRPr sz="1000" kern="1200">
          <a:solidFill>
            <a:srgbClr val="4600B4"/>
          </a:solidFill>
          <a:latin typeface="+mn-lt"/>
          <a:ea typeface="+mn-ea"/>
          <a:cs typeface="+mn-cs"/>
        </a:defRPr>
      </a:lvl8pPr>
      <a:lvl9pPr marL="0" indent="0" algn="l" defTabSz="914400" rtl="0" eaLnBrk="1" latinLnBrk="0" hangingPunct="1">
        <a:lnSpc>
          <a:spcPct val="83000"/>
        </a:lnSpc>
        <a:spcBef>
          <a:spcPts val="600"/>
        </a:spcBef>
        <a:spcAft>
          <a:spcPts val="0"/>
        </a:spcAft>
        <a:buFont typeface="Arial" panose="020B0604020202020204" pitchFamily="34" charset="0"/>
        <a:buChar char="​"/>
        <a:defRPr sz="6000" b="1" kern="1200" baseline="0">
          <a:solidFill>
            <a:srgbClr val="4600B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621" userDrawn="1">
          <p15:clr>
            <a:srgbClr val="F26B43"/>
          </p15:clr>
        </p15:guide>
        <p15:guide id="3" orient="horz" pos="226" userDrawn="1">
          <p15:clr>
            <a:srgbClr val="F26B43"/>
          </p15:clr>
        </p15:guide>
        <p15:guide id="4" orient="horz" pos="4093" userDrawn="1">
          <p15:clr>
            <a:srgbClr val="F26B43"/>
          </p15:clr>
        </p15:guide>
        <p15:guide id="5" pos="847" userDrawn="1">
          <p15:clr>
            <a:srgbClr val="F26B43"/>
          </p15:clr>
        </p15:guide>
        <p15:guide id="6" pos="1242" userDrawn="1">
          <p15:clr>
            <a:srgbClr val="F26B43"/>
          </p15:clr>
        </p15:guide>
        <p15:guide id="7" pos="1468" userDrawn="1">
          <p15:clr>
            <a:srgbClr val="F26B43"/>
          </p15:clr>
        </p15:guide>
        <p15:guide id="8" pos="1863" userDrawn="1">
          <p15:clr>
            <a:srgbClr val="F26B43"/>
          </p15:clr>
        </p15:guide>
        <p15:guide id="9" pos="2090" userDrawn="1">
          <p15:clr>
            <a:srgbClr val="F26B43"/>
          </p15:clr>
        </p15:guide>
        <p15:guide id="10" pos="2484" userDrawn="1">
          <p15:clr>
            <a:srgbClr val="F26B43"/>
          </p15:clr>
        </p15:guide>
        <p15:guide id="11" pos="2711" userDrawn="1">
          <p15:clr>
            <a:srgbClr val="F26B43"/>
          </p15:clr>
        </p15:guide>
        <p15:guide id="12" pos="3105" userDrawn="1">
          <p15:clr>
            <a:srgbClr val="F26B43"/>
          </p15:clr>
        </p15:guide>
        <p15:guide id="13" pos="3332" userDrawn="1">
          <p15:clr>
            <a:srgbClr val="F26B43"/>
          </p15:clr>
        </p15:guide>
        <p15:guide id="14" pos="3726" userDrawn="1">
          <p15:clr>
            <a:srgbClr val="F26B43"/>
          </p15:clr>
        </p15:guide>
        <p15:guide id="15" pos="3953" userDrawn="1">
          <p15:clr>
            <a:srgbClr val="F26B43"/>
          </p15:clr>
        </p15:guide>
        <p15:guide id="16" pos="4347" userDrawn="1">
          <p15:clr>
            <a:srgbClr val="F26B43"/>
          </p15:clr>
        </p15:guide>
        <p15:guide id="17" pos="4574" userDrawn="1">
          <p15:clr>
            <a:srgbClr val="F26B43"/>
          </p15:clr>
        </p15:guide>
        <p15:guide id="18" pos="4968" userDrawn="1">
          <p15:clr>
            <a:srgbClr val="F26B43"/>
          </p15:clr>
        </p15:guide>
        <p15:guide id="19" pos="5195" userDrawn="1">
          <p15:clr>
            <a:srgbClr val="F26B43"/>
          </p15:clr>
        </p15:guide>
        <p15:guide id="20" pos="5589" userDrawn="1">
          <p15:clr>
            <a:srgbClr val="F26B43"/>
          </p15:clr>
        </p15:guide>
        <p15:guide id="21" pos="5816" userDrawn="1">
          <p15:clr>
            <a:srgbClr val="F26B43"/>
          </p15:clr>
        </p15:guide>
        <p15:guide id="22" pos="6211" userDrawn="1">
          <p15:clr>
            <a:srgbClr val="F26B43"/>
          </p15:clr>
        </p15:guide>
        <p15:guide id="23" pos="6437" userDrawn="1">
          <p15:clr>
            <a:srgbClr val="F26B43"/>
          </p15:clr>
        </p15:guide>
        <p15:guide id="24" pos="6832" userDrawn="1">
          <p15:clr>
            <a:srgbClr val="F26B43"/>
          </p15:clr>
        </p15:guide>
        <p15:guide id="25" pos="7058" userDrawn="1">
          <p15:clr>
            <a:srgbClr val="F26B43"/>
          </p15:clr>
        </p15:guide>
        <p15:guide id="26" pos="7453" userDrawn="1">
          <p15:clr>
            <a:srgbClr val="F26B43"/>
          </p15:clr>
        </p15:guide>
        <p15:guide id="27" orient="horz" pos="453" userDrawn="1">
          <p15:clr>
            <a:srgbClr val="F26B43"/>
          </p15:clr>
        </p15:guide>
        <p15:guide id="28" orient="horz" pos="907" userDrawn="1">
          <p15:clr>
            <a:srgbClr val="F26B43"/>
          </p15:clr>
        </p15:guide>
        <p15:guide id="29" orient="horz" pos="1133" userDrawn="1">
          <p15:clr>
            <a:srgbClr val="F26B43"/>
          </p15:clr>
        </p15:guide>
        <p15:guide id="30" orient="horz" pos="3866" userDrawn="1">
          <p15:clr>
            <a:srgbClr val="F26B43"/>
          </p15:clr>
        </p15:guide>
        <p15:guide id="31" orient="horz" pos="3639" userDrawn="1">
          <p15:clr>
            <a:srgbClr val="F26B43"/>
          </p15:clr>
        </p15:guide>
        <p15:guide id="32" orient="horz" pos="680" userDrawn="1">
          <p15:clr>
            <a:srgbClr val="F26B43"/>
          </p15:clr>
        </p15:guide>
        <p15:guide id="33" orient="horz" pos="3412" userDrawn="1">
          <p15:clr>
            <a:srgbClr val="F26B43"/>
          </p15:clr>
        </p15:guide>
        <p15:guide id="34" orient="horz" pos="31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3.xml"/><Relationship Id="rId1" Type="http://schemas.openxmlformats.org/officeDocument/2006/relationships/customXml" Target="../../customXml/item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customXml" Target="../../customXml/item9.xml"/><Relationship Id="rId1" Type="http://schemas.openxmlformats.org/officeDocument/2006/relationships/customXml" Target="../../customXml/item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E91BBE-54F6-4872-846C-CCBBBD24186B}"/>
              </a:ext>
            </a:extLst>
          </p:cNvPr>
          <p:cNvSpPr>
            <a:spLocks noGrp="1"/>
          </p:cNvSpPr>
          <p:nvPr>
            <p:ph type="ctrTitle"/>
          </p:nvPr>
        </p:nvSpPr>
        <p:spPr/>
        <p:txBody>
          <a:bodyPr/>
          <a:lstStyle/>
          <a:p>
            <a:r>
              <a:rPr lang="en-US" dirty="0"/>
              <a:t>Outstanding employees</a:t>
            </a:r>
          </a:p>
        </p:txBody>
      </p:sp>
      <p:sp>
        <p:nvSpPr>
          <p:cNvPr id="6" name="Subtitle 5">
            <a:extLst>
              <a:ext uri="{FF2B5EF4-FFF2-40B4-BE49-F238E27FC236}">
                <a16:creationId xmlns:a16="http://schemas.microsoft.com/office/drawing/2014/main" id="{6C003749-9D48-413D-AEDB-AB1E62654488}"/>
              </a:ext>
            </a:extLst>
          </p:cNvPr>
          <p:cNvSpPr>
            <a:spLocks noGrp="1"/>
          </p:cNvSpPr>
          <p:nvPr>
            <p:ph type="subTitle" idx="1"/>
          </p:nvPr>
        </p:nvSpPr>
        <p:spPr/>
        <p:txBody>
          <a:bodyPr/>
          <a:lstStyle/>
          <a:p>
            <a:r>
              <a:rPr lang="en-US" dirty="0"/>
              <a:t>London &amp; Tokyo branches</a:t>
            </a:r>
          </a:p>
        </p:txBody>
      </p:sp>
      <p:sp>
        <p:nvSpPr>
          <p:cNvPr id="2" name="Slide Number Placeholder 1">
            <a:extLst>
              <a:ext uri="{FF2B5EF4-FFF2-40B4-BE49-F238E27FC236}">
                <a16:creationId xmlns:a16="http://schemas.microsoft.com/office/drawing/2014/main" id="{8C42BCB8-B2B8-4026-8644-5A0FFEFA6AA4}"/>
              </a:ext>
            </a:extLst>
          </p:cNvPr>
          <p:cNvSpPr>
            <a:spLocks noGrp="1"/>
          </p:cNvSpPr>
          <p:nvPr>
            <p:ph type="sldNum" sz="quarter" idx="17"/>
          </p:nvPr>
        </p:nvSpPr>
        <p:spPr/>
        <p:txBody>
          <a:bodyPr/>
          <a:lstStyle/>
          <a:p>
            <a:fld id="{23AA811B-2EBD-4900-905E-5BE206449611}" type="slidenum">
              <a:rPr lang="en-US" smtClean="0"/>
              <a:pPr/>
              <a:t>1</a:t>
            </a:fld>
            <a:endParaRPr lang="en-US" dirty="0"/>
          </a:p>
        </p:txBody>
      </p:sp>
    </p:spTree>
    <p:custDataLst>
      <p:custData r:id="rId1"/>
      <p:custData r:id="rId2"/>
    </p:custDataLst>
    <p:extLst>
      <p:ext uri="{BB962C8B-B14F-4D97-AF65-F5344CB8AC3E}">
        <p14:creationId xmlns:p14="http://schemas.microsoft.com/office/powerpoint/2010/main" val="396220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B8EE-7F8D-493C-34E9-C8F5292B1521}"/>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3012A82-2254-E6F1-D738-7B7562DC646E}"/>
              </a:ext>
            </a:extLst>
          </p:cNvPr>
          <p:cNvSpPr>
            <a:spLocks noGrp="1"/>
          </p:cNvSpPr>
          <p:nvPr>
            <p:ph type="body" sz="quarter" idx="13"/>
          </p:nvPr>
        </p:nvSpPr>
        <p:spPr/>
        <p:txBody>
          <a:bodyPr/>
          <a:lstStyle/>
          <a:p>
            <a:r>
              <a:rPr lang="da-DK" b="0" i="0" dirty="0">
                <a:effectLst/>
                <a:latin typeface="Segoe UI VSS (Regular)"/>
              </a:rPr>
              <a:t>&lt;&lt;Reference:</a:t>
            </a:r>
            <a:r>
              <a:rPr lang="en-US" dirty="0" err="1"/>
              <a:t>refLondon</a:t>
            </a:r>
            <a:r>
              <a:rPr lang="da-DK" b="0" i="0" dirty="0">
                <a:effectLst/>
                <a:latin typeface="Segoe UI VSS (Regular)"/>
              </a:rPr>
              <a:t>&gt;</a:t>
            </a:r>
            <a:r>
              <a:rPr lang="en-US" dirty="0" err="1"/>
              <a:t>LondonEmployees</a:t>
            </a:r>
            <a:r>
              <a:rPr lang="da-DK" b="0" i="0" dirty="0">
                <a:effectLst/>
                <a:latin typeface="Segoe UI VSS (Regular)"/>
              </a:rPr>
              <a:t>&lt;Reference&gt;&gt;</a:t>
            </a:r>
            <a:endParaRPr lang="en-US" dirty="0"/>
          </a:p>
          <a:p>
            <a:r>
              <a:rPr lang="da-DK" b="0" i="0" dirty="0">
                <a:effectLst/>
                <a:latin typeface="Segoe UI VSS (Regular)"/>
              </a:rPr>
              <a:t>&lt;&lt;</a:t>
            </a:r>
            <a:r>
              <a:rPr lang="da-DK" b="0" i="0" dirty="0" err="1">
                <a:effectLst/>
                <a:latin typeface="Segoe UI VSS (Regular)"/>
              </a:rPr>
              <a:t>Reference:refTokyo</a:t>
            </a:r>
            <a:r>
              <a:rPr lang="da-DK" b="0" i="0" dirty="0">
                <a:effectLst/>
                <a:latin typeface="Segoe UI VSS (Regular)"/>
              </a:rPr>
              <a:t>&gt;</a:t>
            </a:r>
            <a:r>
              <a:rPr lang="en-US" dirty="0"/>
              <a:t>Tokyo Employees</a:t>
            </a:r>
            <a:r>
              <a:rPr lang="da-DK" b="0" i="0" dirty="0">
                <a:effectLst/>
                <a:latin typeface="Segoe UI VSS (Regular)"/>
              </a:rPr>
              <a:t>&lt;Reference&gt;&gt;</a:t>
            </a:r>
            <a:endParaRPr lang="en-US" dirty="0"/>
          </a:p>
          <a:p>
            <a:r>
              <a:rPr lang="da-DK" b="0" i="0" dirty="0">
                <a:effectLst/>
                <a:latin typeface="Segoe UI VSS (Regular)"/>
              </a:rPr>
              <a:t>&lt;&lt;</a:t>
            </a:r>
            <a:r>
              <a:rPr lang="da-DK" b="0" i="0" dirty="0" err="1">
                <a:effectLst/>
                <a:latin typeface="Segoe UI VSS (Regular)"/>
              </a:rPr>
              <a:t>Reference:refInfo</a:t>
            </a:r>
            <a:r>
              <a:rPr lang="da-DK" b="0" i="0" dirty="0">
                <a:effectLst/>
                <a:latin typeface="Segoe UI VSS (Regular)"/>
              </a:rPr>
              <a:t>&gt;</a:t>
            </a:r>
            <a:r>
              <a:rPr lang="en-US" dirty="0"/>
              <a:t>Information</a:t>
            </a:r>
            <a:r>
              <a:rPr lang="da-DK" b="0" i="0" dirty="0">
                <a:effectLst/>
                <a:latin typeface="Segoe UI VSS (Regular)"/>
              </a:rPr>
              <a:t>&lt;Reference&gt;&gt;</a:t>
            </a:r>
            <a:endParaRPr lang="en-US" dirty="0"/>
          </a:p>
        </p:txBody>
      </p:sp>
      <p:sp>
        <p:nvSpPr>
          <p:cNvPr id="5" name="Slide Number Placeholder 4">
            <a:extLst>
              <a:ext uri="{FF2B5EF4-FFF2-40B4-BE49-F238E27FC236}">
                <a16:creationId xmlns:a16="http://schemas.microsoft.com/office/drawing/2014/main" id="{3549E7A0-36B5-344B-67A0-CEEA529A0198}"/>
              </a:ext>
            </a:extLst>
          </p:cNvPr>
          <p:cNvSpPr>
            <a:spLocks noGrp="1"/>
          </p:cNvSpPr>
          <p:nvPr>
            <p:ph type="sldNum" sz="quarter" idx="16"/>
          </p:nvPr>
        </p:nvSpPr>
        <p:spPr/>
        <p:txBody>
          <a:bodyPr/>
          <a:lstStyle/>
          <a:p>
            <a:fld id="{23AA811B-2EBD-4900-905E-5BE206449611}" type="slidenum">
              <a:rPr lang="en-US" smtClean="0"/>
              <a:pPr/>
              <a:t>2</a:t>
            </a:fld>
            <a:endParaRPr lang="en-US" dirty="0"/>
          </a:p>
        </p:txBody>
      </p:sp>
    </p:spTree>
    <p:extLst>
      <p:ext uri="{BB962C8B-B14F-4D97-AF65-F5344CB8AC3E}">
        <p14:creationId xmlns:p14="http://schemas.microsoft.com/office/powerpoint/2010/main" val="140929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8EF5-3F00-27DA-99E2-BE0B76E1D50B}"/>
              </a:ext>
            </a:extLst>
          </p:cNvPr>
          <p:cNvSpPr>
            <a:spLocks noGrp="1"/>
          </p:cNvSpPr>
          <p:nvPr>
            <p:ph type="ctrTitle"/>
          </p:nvPr>
        </p:nvSpPr>
        <p:spPr/>
        <p:txBody>
          <a:bodyPr/>
          <a:lstStyle/>
          <a:p>
            <a:r>
              <a:rPr lang="en-US" dirty="0"/>
              <a:t>London Employees</a:t>
            </a:r>
          </a:p>
        </p:txBody>
      </p:sp>
      <p:sp>
        <p:nvSpPr>
          <p:cNvPr id="3" name="Slide Number Placeholder 2">
            <a:extLst>
              <a:ext uri="{FF2B5EF4-FFF2-40B4-BE49-F238E27FC236}">
                <a16:creationId xmlns:a16="http://schemas.microsoft.com/office/drawing/2014/main" id="{F55D4292-C7DB-A6CC-D01D-30AC02AAD055}"/>
              </a:ext>
            </a:extLst>
          </p:cNvPr>
          <p:cNvSpPr>
            <a:spLocks noGrp="1"/>
          </p:cNvSpPr>
          <p:nvPr>
            <p:ph type="sldNum" sz="quarter" idx="12"/>
          </p:nvPr>
        </p:nvSpPr>
        <p:spPr/>
        <p:txBody>
          <a:bodyPr/>
          <a:lstStyle/>
          <a:p>
            <a:fld id="{23AA811B-2EBD-4900-905E-5BE206449611}" type="slidenum">
              <a:rPr lang="en-US" smtClean="0"/>
              <a:pPr/>
              <a:t>3</a:t>
            </a:fld>
            <a:endParaRPr lang="en-US" dirty="0"/>
          </a:p>
        </p:txBody>
      </p:sp>
    </p:spTree>
    <p:extLst>
      <p:ext uri="{BB962C8B-B14F-4D97-AF65-F5344CB8AC3E}">
        <p14:creationId xmlns:p14="http://schemas.microsoft.com/office/powerpoint/2010/main" val="228438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538C-C23C-DEFB-82EC-5937BF68DC79}"/>
              </a:ext>
            </a:extLst>
          </p:cNvPr>
          <p:cNvSpPr>
            <a:spLocks noGrp="1"/>
          </p:cNvSpPr>
          <p:nvPr>
            <p:ph type="title"/>
          </p:nvPr>
        </p:nvSpPr>
        <p:spPr/>
        <p:txBody>
          <a:bodyPr/>
          <a:lstStyle/>
          <a:p>
            <a:r>
              <a:rPr lang="en-US" dirty="0"/>
              <a:t>First Name: &lt;&lt;</a:t>
            </a:r>
            <a:r>
              <a:rPr lang="en-US" dirty="0" err="1"/>
              <a:t>Field:first_name</a:t>
            </a:r>
            <a:r>
              <a:rPr lang="en-US" dirty="0"/>
              <a:t>&gt;&gt;</a:t>
            </a:r>
            <a:br>
              <a:rPr lang="en-US" dirty="0"/>
            </a:br>
            <a:r>
              <a:rPr lang="en-US" dirty="0"/>
              <a:t>Last Name: &lt;&lt;</a:t>
            </a:r>
            <a:r>
              <a:rPr lang="en-US" dirty="0" err="1"/>
              <a:t>Field:last_name</a:t>
            </a:r>
            <a:r>
              <a:rPr lang="en-US" dirty="0"/>
              <a:t>&gt;&gt;</a:t>
            </a:r>
            <a:br>
              <a:rPr lang="en-US" dirty="0"/>
            </a:br>
            <a:r>
              <a:rPr lang="en-US" dirty="0"/>
              <a:t>Department: &lt;&lt;</a:t>
            </a:r>
            <a:r>
              <a:rPr lang="en-US" dirty="0" err="1"/>
              <a:t>Field:department</a:t>
            </a:r>
            <a:r>
              <a:rPr lang="en-US" dirty="0"/>
              <a:t>&gt;&gt;</a:t>
            </a:r>
          </a:p>
        </p:txBody>
      </p:sp>
      <p:sp>
        <p:nvSpPr>
          <p:cNvPr id="3" name="Content Placeholder 2">
            <a:extLst>
              <a:ext uri="{FF2B5EF4-FFF2-40B4-BE49-F238E27FC236}">
                <a16:creationId xmlns:a16="http://schemas.microsoft.com/office/drawing/2014/main" id="{E2534CEA-0322-D821-930C-EE2E480617A0}"/>
              </a:ext>
            </a:extLst>
          </p:cNvPr>
          <p:cNvSpPr>
            <a:spLocks noGrp="1"/>
          </p:cNvSpPr>
          <p:nvPr>
            <p:ph idx="1"/>
          </p:nvPr>
        </p:nvSpPr>
        <p:spPr>
          <a:xfrm>
            <a:off x="8247064" y="358776"/>
            <a:ext cx="3584574" cy="5778498"/>
          </a:xfrm>
        </p:spPr>
        <p:txBody>
          <a:bodyPr/>
          <a:lstStyle/>
          <a:p>
            <a:r>
              <a:rPr lang="en-US" dirty="0"/>
              <a:t>Phone: &lt;&lt;</a:t>
            </a:r>
            <a:r>
              <a:rPr lang="en-US" dirty="0" err="1"/>
              <a:t>Field:phone</a:t>
            </a:r>
            <a:r>
              <a:rPr lang="en-US" dirty="0"/>
              <a:t>&gt;&gt;</a:t>
            </a:r>
          </a:p>
          <a:p>
            <a:r>
              <a:rPr lang="en-US" dirty="0"/>
              <a:t>Email: &lt;&lt;</a:t>
            </a:r>
            <a:r>
              <a:rPr lang="en-US" dirty="0" err="1"/>
              <a:t>Field:email</a:t>
            </a:r>
            <a:r>
              <a:rPr lang="en-US" dirty="0"/>
              <a:t>&gt;&gt;</a:t>
            </a:r>
          </a:p>
        </p:txBody>
      </p:sp>
      <p:sp>
        <p:nvSpPr>
          <p:cNvPr id="4" name="Slide Number Placeholder 3">
            <a:extLst>
              <a:ext uri="{FF2B5EF4-FFF2-40B4-BE49-F238E27FC236}">
                <a16:creationId xmlns:a16="http://schemas.microsoft.com/office/drawing/2014/main" id="{CA75777D-FB1F-CE53-DB87-7914544C1D31}"/>
              </a:ext>
            </a:extLst>
          </p:cNvPr>
          <p:cNvSpPr>
            <a:spLocks noGrp="1"/>
          </p:cNvSpPr>
          <p:nvPr>
            <p:ph type="sldNum" sz="quarter" idx="12"/>
          </p:nvPr>
        </p:nvSpPr>
        <p:spPr/>
        <p:txBody>
          <a:bodyPr/>
          <a:lstStyle/>
          <a:p>
            <a:fld id="{23AA811B-2EBD-4900-905E-5BE206449611}" type="slidenum">
              <a:rPr lang="en-US" smtClean="0"/>
              <a:pPr/>
              <a:t>4</a:t>
            </a:fld>
            <a:endParaRPr lang="en-US" dirty="0"/>
          </a:p>
        </p:txBody>
      </p:sp>
    </p:spTree>
    <p:extLst>
      <p:ext uri="{BB962C8B-B14F-4D97-AF65-F5344CB8AC3E}">
        <p14:creationId xmlns:p14="http://schemas.microsoft.com/office/powerpoint/2010/main" val="311489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8EF5-3F00-27DA-99E2-BE0B76E1D50B}"/>
              </a:ext>
            </a:extLst>
          </p:cNvPr>
          <p:cNvSpPr>
            <a:spLocks noGrp="1"/>
          </p:cNvSpPr>
          <p:nvPr>
            <p:ph type="ctrTitle"/>
          </p:nvPr>
        </p:nvSpPr>
        <p:spPr/>
        <p:txBody>
          <a:bodyPr/>
          <a:lstStyle/>
          <a:p>
            <a:r>
              <a:rPr lang="en-US" dirty="0"/>
              <a:t>Tokyo Employees</a:t>
            </a:r>
          </a:p>
        </p:txBody>
      </p:sp>
      <p:sp>
        <p:nvSpPr>
          <p:cNvPr id="3" name="Slide Number Placeholder 2">
            <a:extLst>
              <a:ext uri="{FF2B5EF4-FFF2-40B4-BE49-F238E27FC236}">
                <a16:creationId xmlns:a16="http://schemas.microsoft.com/office/drawing/2014/main" id="{F55D4292-C7DB-A6CC-D01D-30AC02AAD055}"/>
              </a:ext>
            </a:extLst>
          </p:cNvPr>
          <p:cNvSpPr>
            <a:spLocks noGrp="1"/>
          </p:cNvSpPr>
          <p:nvPr>
            <p:ph type="sldNum" sz="quarter" idx="12"/>
          </p:nvPr>
        </p:nvSpPr>
        <p:spPr/>
        <p:txBody>
          <a:bodyPr/>
          <a:lstStyle/>
          <a:p>
            <a:fld id="{23AA811B-2EBD-4900-905E-5BE206449611}" type="slidenum">
              <a:rPr lang="en-US" smtClean="0"/>
              <a:pPr/>
              <a:t>5</a:t>
            </a:fld>
            <a:endParaRPr lang="en-US" dirty="0"/>
          </a:p>
        </p:txBody>
      </p:sp>
    </p:spTree>
    <p:extLst>
      <p:ext uri="{BB962C8B-B14F-4D97-AF65-F5344CB8AC3E}">
        <p14:creationId xmlns:p14="http://schemas.microsoft.com/office/powerpoint/2010/main" val="144644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538C-C23C-DEFB-82EC-5937BF68DC79}"/>
              </a:ext>
            </a:extLst>
          </p:cNvPr>
          <p:cNvSpPr>
            <a:spLocks noGrp="1"/>
          </p:cNvSpPr>
          <p:nvPr>
            <p:ph type="title"/>
          </p:nvPr>
        </p:nvSpPr>
        <p:spPr/>
        <p:txBody>
          <a:bodyPr/>
          <a:lstStyle/>
          <a:p>
            <a:r>
              <a:rPr lang="en-US" dirty="0"/>
              <a:t>First Name: &lt;&lt;</a:t>
            </a:r>
            <a:r>
              <a:rPr lang="en-US" dirty="0" err="1"/>
              <a:t>Field:first_name</a:t>
            </a:r>
            <a:r>
              <a:rPr lang="en-US" dirty="0"/>
              <a:t>&gt;&gt;</a:t>
            </a:r>
            <a:br>
              <a:rPr lang="en-US" dirty="0"/>
            </a:br>
            <a:r>
              <a:rPr lang="en-US" dirty="0"/>
              <a:t>Last Name: &lt;&lt;</a:t>
            </a:r>
            <a:r>
              <a:rPr lang="en-US" dirty="0" err="1"/>
              <a:t>Field:last_name</a:t>
            </a:r>
            <a:r>
              <a:rPr lang="en-US" dirty="0"/>
              <a:t>&gt;&gt;</a:t>
            </a:r>
            <a:br>
              <a:rPr lang="en-US" dirty="0"/>
            </a:br>
            <a:r>
              <a:rPr lang="en-US" dirty="0"/>
              <a:t>Department: &lt;&lt;</a:t>
            </a:r>
            <a:r>
              <a:rPr lang="en-US" dirty="0" err="1"/>
              <a:t>Field:department</a:t>
            </a:r>
            <a:r>
              <a:rPr lang="en-US" dirty="0"/>
              <a:t>&gt;&gt;</a:t>
            </a:r>
          </a:p>
        </p:txBody>
      </p:sp>
      <p:sp>
        <p:nvSpPr>
          <p:cNvPr id="3" name="Content Placeholder 2">
            <a:extLst>
              <a:ext uri="{FF2B5EF4-FFF2-40B4-BE49-F238E27FC236}">
                <a16:creationId xmlns:a16="http://schemas.microsoft.com/office/drawing/2014/main" id="{E2534CEA-0322-D821-930C-EE2E480617A0}"/>
              </a:ext>
            </a:extLst>
          </p:cNvPr>
          <p:cNvSpPr>
            <a:spLocks noGrp="1"/>
          </p:cNvSpPr>
          <p:nvPr>
            <p:ph idx="1"/>
          </p:nvPr>
        </p:nvSpPr>
        <p:spPr>
          <a:xfrm>
            <a:off x="8247064" y="358776"/>
            <a:ext cx="3584574" cy="5778498"/>
          </a:xfrm>
        </p:spPr>
        <p:txBody>
          <a:bodyPr/>
          <a:lstStyle/>
          <a:p>
            <a:r>
              <a:rPr lang="en-US" dirty="0"/>
              <a:t>Phone: &lt;&lt;</a:t>
            </a:r>
            <a:r>
              <a:rPr lang="en-US" dirty="0" err="1"/>
              <a:t>Field:phone</a:t>
            </a:r>
            <a:r>
              <a:rPr lang="en-US" dirty="0"/>
              <a:t>&gt;&gt;</a:t>
            </a:r>
          </a:p>
          <a:p>
            <a:r>
              <a:rPr lang="en-US" dirty="0"/>
              <a:t>Email: &lt;&lt;</a:t>
            </a:r>
            <a:r>
              <a:rPr lang="en-US" dirty="0" err="1"/>
              <a:t>Field:email</a:t>
            </a:r>
            <a:r>
              <a:rPr lang="en-US" dirty="0"/>
              <a:t>&gt;&gt;</a:t>
            </a:r>
          </a:p>
        </p:txBody>
      </p:sp>
      <p:sp>
        <p:nvSpPr>
          <p:cNvPr id="4" name="Slide Number Placeholder 3">
            <a:extLst>
              <a:ext uri="{FF2B5EF4-FFF2-40B4-BE49-F238E27FC236}">
                <a16:creationId xmlns:a16="http://schemas.microsoft.com/office/drawing/2014/main" id="{CA75777D-FB1F-CE53-DB87-7914544C1D31}"/>
              </a:ext>
            </a:extLst>
          </p:cNvPr>
          <p:cNvSpPr>
            <a:spLocks noGrp="1"/>
          </p:cNvSpPr>
          <p:nvPr>
            <p:ph type="sldNum" sz="quarter" idx="12"/>
          </p:nvPr>
        </p:nvSpPr>
        <p:spPr/>
        <p:txBody>
          <a:bodyPr/>
          <a:lstStyle/>
          <a:p>
            <a:fld id="{23AA811B-2EBD-4900-905E-5BE206449611}" type="slidenum">
              <a:rPr lang="en-US" smtClean="0"/>
              <a:pPr/>
              <a:t>6</a:t>
            </a:fld>
            <a:endParaRPr lang="en-US" dirty="0"/>
          </a:p>
        </p:txBody>
      </p:sp>
    </p:spTree>
    <p:extLst>
      <p:ext uri="{BB962C8B-B14F-4D97-AF65-F5344CB8AC3E}">
        <p14:creationId xmlns:p14="http://schemas.microsoft.com/office/powerpoint/2010/main" val="65443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F3B5-476B-4C75-00A3-0FA52C361A0A}"/>
              </a:ext>
            </a:extLst>
          </p:cNvPr>
          <p:cNvSpPr>
            <a:spLocks noGrp="1"/>
          </p:cNvSpPr>
          <p:nvPr>
            <p:ph type="title"/>
          </p:nvPr>
        </p:nvSpPr>
        <p:spPr/>
        <p:txBody>
          <a:bodyPr/>
          <a:lstStyle/>
          <a:p>
            <a:r>
              <a:rPr lang="en-US" dirty="0"/>
              <a:t>Information</a:t>
            </a:r>
          </a:p>
        </p:txBody>
      </p:sp>
      <p:sp>
        <p:nvSpPr>
          <p:cNvPr id="3" name="Content Placeholder 2">
            <a:extLst>
              <a:ext uri="{FF2B5EF4-FFF2-40B4-BE49-F238E27FC236}">
                <a16:creationId xmlns:a16="http://schemas.microsoft.com/office/drawing/2014/main" id="{D54F9129-C525-79A8-535B-C4226F1391AE}"/>
              </a:ext>
            </a:extLst>
          </p:cNvPr>
          <p:cNvSpPr>
            <a:spLocks noGrp="1"/>
          </p:cNvSpPr>
          <p:nvPr>
            <p:ph idx="1"/>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endParaRPr lang="en-US" dirty="0"/>
          </a:p>
          <a:p>
            <a:r>
              <a:rPr lang="en-US" dirty="0"/>
              <a:t>Nunc viverra imperdiet enim. Fusce est. Vivamus a tellus.</a:t>
            </a:r>
          </a:p>
          <a:p>
            <a:endParaRPr lang="en-US" dirty="0"/>
          </a:p>
          <a:p>
            <a:r>
              <a:rPr lang="en-US" dirty="0"/>
              <a:t>Pellentesque habitant morbi tristique senectus et netus et malesuada fames ac turpis egestas. Proin pharetra nonummy pede. Mauris et orci.</a:t>
            </a:r>
          </a:p>
          <a:p>
            <a:endParaRPr lang="en-US" dirty="0"/>
          </a:p>
        </p:txBody>
      </p:sp>
      <p:sp>
        <p:nvSpPr>
          <p:cNvPr id="4" name="Content Placeholder 3">
            <a:extLst>
              <a:ext uri="{FF2B5EF4-FFF2-40B4-BE49-F238E27FC236}">
                <a16:creationId xmlns:a16="http://schemas.microsoft.com/office/drawing/2014/main" id="{E0EB850B-E71F-1493-C2C2-157A3B27C443}"/>
              </a:ext>
            </a:extLst>
          </p:cNvPr>
          <p:cNvSpPr>
            <a:spLocks noGrp="1"/>
          </p:cNvSpPr>
          <p:nvPr>
            <p:ph sz="half" idx="2"/>
          </p:nvPr>
        </p:nvSpPr>
        <p:spPr/>
        <p:txBody>
          <a:bodyPr/>
          <a:lstStyle/>
          <a:p>
            <a:r>
              <a:rPr lang="en-US" dirty="0"/>
              <a:t>Lorem ipsum dolor sit amet, consectetuer adipiscing elit. Maecenas </a:t>
            </a:r>
            <a:r>
              <a:rPr lang="en-US" dirty="0" err="1"/>
              <a:t>porttitor</a:t>
            </a:r>
            <a:endParaRPr lang="en-US" dirty="0"/>
          </a:p>
        </p:txBody>
      </p:sp>
      <p:sp>
        <p:nvSpPr>
          <p:cNvPr id="5" name="Content Placeholder 4">
            <a:extLst>
              <a:ext uri="{FF2B5EF4-FFF2-40B4-BE49-F238E27FC236}">
                <a16:creationId xmlns:a16="http://schemas.microsoft.com/office/drawing/2014/main" id="{42261C4E-9F7D-6CE9-53C6-3B5DF8CB7BC9}"/>
              </a:ext>
            </a:extLst>
          </p:cNvPr>
          <p:cNvSpPr>
            <a:spLocks noGrp="1"/>
          </p:cNvSpPr>
          <p:nvPr>
            <p:ph sz="half" idx="13"/>
          </p:nvPr>
        </p:nvSpPr>
        <p:spPr/>
        <p:txBody>
          <a:bodyPr/>
          <a:lstStyle/>
          <a:p>
            <a:r>
              <a:rPr lang="en-US" dirty="0"/>
              <a:t>The quick brown fox jumps over the lazy dog. The quick brown fox jumps over the lazy dog. The quick brown fox jumps over the lazy dog. The quick brown fox jumps over the lazy dog. The quick brown fox jumps over the lazy dog. </a:t>
            </a:r>
          </a:p>
          <a:p>
            <a:pPr marL="0" indent="0">
              <a:buNone/>
            </a:pPr>
            <a:endParaRPr lang="en-US" dirty="0"/>
          </a:p>
        </p:txBody>
      </p:sp>
      <p:sp>
        <p:nvSpPr>
          <p:cNvPr id="6" name="Slide Number Placeholder 5">
            <a:extLst>
              <a:ext uri="{FF2B5EF4-FFF2-40B4-BE49-F238E27FC236}">
                <a16:creationId xmlns:a16="http://schemas.microsoft.com/office/drawing/2014/main" id="{5E31E10A-08F5-A2A4-1C00-5CDAAAEEEBDC}"/>
              </a:ext>
            </a:extLst>
          </p:cNvPr>
          <p:cNvSpPr>
            <a:spLocks noGrp="1"/>
          </p:cNvSpPr>
          <p:nvPr>
            <p:ph type="sldNum" sz="quarter" idx="16"/>
          </p:nvPr>
        </p:nvSpPr>
        <p:spPr/>
        <p:txBody>
          <a:bodyPr/>
          <a:lstStyle/>
          <a:p>
            <a:fld id="{23AA811B-2EBD-4900-905E-5BE206449611}" type="slidenum">
              <a:rPr lang="en-US" smtClean="0"/>
              <a:pPr/>
              <a:t>7</a:t>
            </a:fld>
            <a:endParaRPr lang="en-US" dirty="0"/>
          </a:p>
        </p:txBody>
      </p:sp>
    </p:spTree>
    <p:extLst>
      <p:ext uri="{BB962C8B-B14F-4D97-AF65-F5344CB8AC3E}">
        <p14:creationId xmlns:p14="http://schemas.microsoft.com/office/powerpoint/2010/main" val="133152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196DBA-8F69-47D3-B88C-545FA29E71D5}"/>
              </a:ext>
            </a:extLst>
          </p:cNvPr>
          <p:cNvSpPr>
            <a:spLocks noGrp="1"/>
          </p:cNvSpPr>
          <p:nvPr>
            <p:ph type="sldNum" sz="quarter" idx="22"/>
          </p:nvPr>
        </p:nvSpPr>
        <p:spPr/>
        <p:txBody>
          <a:bodyPr/>
          <a:lstStyle/>
          <a:p>
            <a:fld id="{24C8C45C-947F-4981-8B3F-4F32E973C901}" type="slidenum">
              <a:rPr lang="en-US" smtClean="0"/>
              <a:pPr/>
              <a:t>8</a:t>
            </a:fld>
            <a:endParaRPr lang="en-US" dirty="0"/>
          </a:p>
        </p:txBody>
      </p:sp>
    </p:spTree>
    <p:custDataLst>
      <p:custData r:id="rId1"/>
      <p:custData r:id="rId2"/>
    </p:custDataLst>
    <p:extLst>
      <p:ext uri="{BB962C8B-B14F-4D97-AF65-F5344CB8AC3E}">
        <p14:creationId xmlns:p14="http://schemas.microsoft.com/office/powerpoint/2010/main" val="35957804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xmlns:a16="http://schemas.microsoft.com/office/drawing/2014/main" xmlns:p14="http://schemas.microsoft.com/office/powerpoint/2010/main">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Omnidocs - PP">
      <a:dk1>
        <a:srgbClr val="323232"/>
      </a:dk1>
      <a:lt1>
        <a:srgbClr val="FFFFFF"/>
      </a:lt1>
      <a:dk2>
        <a:srgbClr val="4600B4"/>
      </a:dk2>
      <a:lt2>
        <a:srgbClr val="FFFFFF"/>
      </a:lt2>
      <a:accent1>
        <a:srgbClr val="4600B4"/>
      </a:accent1>
      <a:accent2>
        <a:srgbClr val="BEFFE1"/>
      </a:accent2>
      <a:accent3>
        <a:srgbClr val="FFDBDB"/>
      </a:accent3>
      <a:accent4>
        <a:srgbClr val="FFF5B8"/>
      </a:accent4>
      <a:accent5>
        <a:srgbClr val="D7E1FF"/>
      </a:accent5>
      <a:accent6>
        <a:srgbClr val="3EF4A6"/>
      </a:accent6>
      <a:hlink>
        <a:srgbClr val="4600B4"/>
      </a:hlink>
      <a:folHlink>
        <a:srgbClr val="3EF4A6"/>
      </a:folHlink>
    </a:clrScheme>
    <a:fontScheme name="Omnidocs">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spcBef>
            <a:spcPts val="300"/>
          </a:spcBef>
          <a:defRPr sz="18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300"/>
          </a:spcBef>
          <a:defRPr sz="1800" dirty="0" err="1">
            <a:solidFill>
              <a:schemeClr val="accent1"/>
            </a:solidFill>
          </a:defRPr>
        </a:defPPr>
      </a:lstStyle>
    </a:txDef>
  </a:objectDefaults>
  <a:extraClrSchemeLst/>
  <a:custClrLst>
    <a:custClr name="Electric Purple (Primary)">
      <a:srgbClr val="4600B4"/>
    </a:custClr>
    <a:custClr name="Banana (Hue)">
      <a:srgbClr val="FFEE88"/>
    </a:custClr>
    <a:custClr name="Faded Pink (Hue)">
      <a:srgbClr val="FFA6A6"/>
    </a:custClr>
    <a:custClr name="Soft Blue (Hue)">
      <a:srgbClr val="9CB4FF"/>
    </a:custClr>
    <a:custClr name="Vibrant Mint (Hue)">
      <a:srgbClr val="3EF4A6"/>
    </a:custClr>
    <a:custClr name="White">
      <a:srgbClr val="FFFFFF"/>
    </a:custClr>
    <a:custClr name="Black">
      <a:srgbClr val="333333"/>
    </a:custClr>
    <a:custClr name="White">
      <a:srgbClr val="FFFFFF"/>
    </a:custClr>
    <a:custClr name="White">
      <a:srgbClr val="FFFFFF"/>
    </a:custClr>
    <a:custClr name="White">
      <a:srgbClr val="FFFFFF"/>
    </a:custClr>
    <a:custClr name="Electric Purple (Primary)">
      <a:srgbClr val="4600B4"/>
    </a:custClr>
    <a:custClr name="Banana (Primary)">
      <a:srgbClr val="FFF5B8"/>
    </a:custClr>
    <a:custClr name="Faded Pink (Primary)">
      <a:srgbClr val="FFDBDB"/>
    </a:custClr>
    <a:custClr name="Soft Blue (Primary)">
      <a:srgbClr val="D7E1FF"/>
    </a:custClr>
    <a:custClr name="Vibrant Mint (Primary)">
      <a:srgbClr val="BEFFE1"/>
    </a:custClr>
    <a:custClr name="White">
      <a:srgbClr val="FFFFFF"/>
    </a:custClr>
    <a:custClr name="White">
      <a:srgbClr val="FFFFFF"/>
    </a:custClr>
    <a:custClr name="White">
      <a:srgbClr val="FFFFFF"/>
    </a:custClr>
    <a:custClr name="White">
      <a:srgbClr val="FFFFFF"/>
    </a:custClr>
    <a:custClr name="White">
      <a:srgbClr val="FFFFFF"/>
    </a:custClr>
    <a:custClr name="Electric Purple (Primary)">
      <a:srgbClr val="4600B4"/>
    </a:custClr>
    <a:custClr name="Banana (Tint)">
      <a:srgbClr val="FFF9D4"/>
    </a:custClr>
    <a:custClr name="Faded Pinkt (Tint)">
      <a:srgbClr val="FFE9E9"/>
    </a:custClr>
    <a:custClr name="Soft Blue (Tint)">
      <a:srgbClr val="E7EDFF"/>
    </a:custClr>
    <a:custClr name="Vibrant Mint (Tint)">
      <a:srgbClr val="D8FFED"/>
    </a:custClr>
    <a:custClr name="White">
      <a:srgbClr val="FFFFFF"/>
    </a:custClr>
    <a:custClr name="White">
      <a:srgbClr val="FFFFFF"/>
    </a:custClr>
    <a:custClr name="White">
      <a:srgbClr val="FFFFFF"/>
    </a:custClr>
    <a:custClr name="White">
      <a:srgbClr val="FFFFFF"/>
    </a:custClr>
    <a:custClr name="White">
      <a:srgbClr val="FFFFFF"/>
    </a:custClr>
    <a:custClr name="Electric Purple (Primary)">
      <a:srgbClr val="4600B4"/>
    </a:custClr>
    <a:custClr name="Banana (Tint)">
      <a:srgbClr val="FFFDF1"/>
    </a:custClr>
    <a:custClr name="Faded Pink (Tint)">
      <a:srgbClr val="FFF8F8"/>
    </a:custClr>
    <a:custClr name="Soft Blue (Tint)">
      <a:srgbClr val="F7F9FF"/>
    </a:custClr>
    <a:custClr name="Vibrant Mint (Tint)">
      <a:srgbClr val="F2FFF9"/>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mnidocs presentation new.pptx" id="{CAAAF0FD-73DA-42C4-8768-1B0D8D263E72}" vid="{D5D907FD-E851-480A-8C77-7B9882CD2BD1}"/>
    </a:ext>
  </a:extLst>
</a:theme>
</file>

<file path=ppt/theme/theme2.xml><?xml version="1.0" encoding="utf-8"?>
<a:theme xmlns:a="http://schemas.openxmlformats.org/drawingml/2006/main" name="Office-tema">
  <a:themeElements>
    <a:clrScheme name="Omnidocs - PP">
      <a:dk1>
        <a:srgbClr val="323232"/>
      </a:dk1>
      <a:lt1>
        <a:srgbClr val="FFFFFF"/>
      </a:lt1>
      <a:dk2>
        <a:srgbClr val="4600B4"/>
      </a:dk2>
      <a:lt2>
        <a:srgbClr val="FFFFFF"/>
      </a:lt2>
      <a:accent1>
        <a:srgbClr val="4600B4"/>
      </a:accent1>
      <a:accent2>
        <a:srgbClr val="BEFFE1"/>
      </a:accent2>
      <a:accent3>
        <a:srgbClr val="FFDBDB"/>
      </a:accent3>
      <a:accent4>
        <a:srgbClr val="FFF5B8"/>
      </a:accent4>
      <a:accent5>
        <a:srgbClr val="D7E1FF"/>
      </a:accent5>
      <a:accent6>
        <a:srgbClr val="3EF4A6"/>
      </a:accent6>
      <a:hlink>
        <a:srgbClr val="9CB4FF"/>
      </a:hlink>
      <a:folHlink>
        <a:srgbClr val="3EF4A6"/>
      </a:folHlink>
    </a:clrScheme>
    <a:fontScheme name="Omnidocs">
      <a:majorFont>
        <a:latin typeface="Atkinson Hyperlegible"/>
        <a:ea typeface=""/>
        <a:cs typeface=""/>
      </a:majorFont>
      <a:minorFont>
        <a:latin typeface="Atkinson Hyperlegibl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ectric Purple (Primary)">
      <a:srgbClr val="4600B4"/>
    </a:custClr>
    <a:custClr name="Banana (Hue)">
      <a:srgbClr val="FFEE88"/>
    </a:custClr>
    <a:custClr name="Faded Pink (Hue)">
      <a:srgbClr val="FFA6A6"/>
    </a:custClr>
    <a:custClr name="Soft Blue (Hue)">
      <a:srgbClr val="9CB4FF"/>
    </a:custClr>
    <a:custClr name="Vibrant Mint (Hue)">
      <a:srgbClr val="3EF4A6"/>
    </a:custClr>
    <a:custClr name="White">
      <a:srgbClr val="FFFFFF"/>
    </a:custClr>
    <a:custClr name="Black">
      <a:srgbClr val="333333"/>
    </a:custClr>
    <a:custClr name="White">
      <a:srgbClr val="FFFFFF"/>
    </a:custClr>
    <a:custClr name="White">
      <a:srgbClr val="FFFFFF"/>
    </a:custClr>
    <a:custClr name="White">
      <a:srgbClr val="FFFFFF"/>
    </a:custClr>
    <a:custClr name="Electric Purple (Primary)">
      <a:srgbClr val="4600B4"/>
    </a:custClr>
    <a:custClr name="Banana (Primary)">
      <a:srgbClr val="FFF5B8"/>
    </a:custClr>
    <a:custClr name="Faded Pink (Primary)">
      <a:srgbClr val="FFDBDB"/>
    </a:custClr>
    <a:custClr name="Soft Blue (Primary)">
      <a:srgbClr val="D7E1FF"/>
    </a:custClr>
    <a:custClr name="Vibrant Mint (Primary)">
      <a:srgbClr val="BEFFE1"/>
    </a:custClr>
    <a:custClr name="White">
      <a:srgbClr val="FFFFFF"/>
    </a:custClr>
    <a:custClr name="White">
      <a:srgbClr val="FFFFFF"/>
    </a:custClr>
    <a:custClr name="White">
      <a:srgbClr val="FFFFFF"/>
    </a:custClr>
    <a:custClr name="White">
      <a:srgbClr val="FFFFFF"/>
    </a:custClr>
    <a:custClr name="White">
      <a:srgbClr val="FFFFFF"/>
    </a:custClr>
    <a:custClr name="Electric Purple (Primary)">
      <a:srgbClr val="4600B4"/>
    </a:custClr>
    <a:custClr name="Banana (Tint)">
      <a:srgbClr val="FFF9D4"/>
    </a:custClr>
    <a:custClr name="Faded Pinkt (Tint)">
      <a:srgbClr val="FFE9E9"/>
    </a:custClr>
    <a:custClr name="Soft Blue (Tint)">
      <a:srgbClr val="E7EDFF"/>
    </a:custClr>
    <a:custClr name="Vibrant Mint (Tint)">
      <a:srgbClr val="D8FFED"/>
    </a:custClr>
    <a:custClr name="White">
      <a:srgbClr val="FFFFFF"/>
    </a:custClr>
    <a:custClr name="White">
      <a:srgbClr val="FFFFFF"/>
    </a:custClr>
    <a:custClr name="White">
      <a:srgbClr val="FFFFFF"/>
    </a:custClr>
    <a:custClr name="White">
      <a:srgbClr val="FFFFFF"/>
    </a:custClr>
    <a:custClr name="White">
      <a:srgbClr val="FFFFFF"/>
    </a:custClr>
    <a:custClr name="Electric Purple (Primary)">
      <a:srgbClr val="4600B4"/>
    </a:custClr>
    <a:custClr name="Banana (Tint)">
      <a:srgbClr val="FFFDF1"/>
    </a:custClr>
    <a:custClr name="Faded Pink (Tint)">
      <a:srgbClr val="FFF8F8"/>
    </a:custClr>
    <a:custClr name="Soft Blue (Tint)">
      <a:srgbClr val="F7F9FF"/>
    </a:custClr>
    <a:custClr name="Vibrant Mint (Tint)">
      <a:srgbClr val="F2FFF9"/>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nidocs - PP">
      <a:dk1>
        <a:srgbClr val="323232"/>
      </a:dk1>
      <a:lt1>
        <a:srgbClr val="FFFFFF"/>
      </a:lt1>
      <a:dk2>
        <a:srgbClr val="4600B4"/>
      </a:dk2>
      <a:lt2>
        <a:srgbClr val="FFFFFF"/>
      </a:lt2>
      <a:accent1>
        <a:srgbClr val="4600B4"/>
      </a:accent1>
      <a:accent2>
        <a:srgbClr val="BEFFE1"/>
      </a:accent2>
      <a:accent3>
        <a:srgbClr val="FFDBDB"/>
      </a:accent3>
      <a:accent4>
        <a:srgbClr val="FFF5B8"/>
      </a:accent4>
      <a:accent5>
        <a:srgbClr val="D7E1FF"/>
      </a:accent5>
      <a:accent6>
        <a:srgbClr val="3EF4A6"/>
      </a:accent6>
      <a:hlink>
        <a:srgbClr val="9CB4FF"/>
      </a:hlink>
      <a:folHlink>
        <a:srgbClr val="3EF4A6"/>
      </a:folHlink>
    </a:clrScheme>
    <a:fontScheme name="Omnidocs">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ectric Purple (Primary)">
      <a:srgbClr val="4600B4"/>
    </a:custClr>
    <a:custClr name="Banana (Hue)">
      <a:srgbClr val="FFEE88"/>
    </a:custClr>
    <a:custClr name="Faded Pink (Hue)">
      <a:srgbClr val="FFA6A6"/>
    </a:custClr>
    <a:custClr name="Soft Blue (Hue)">
      <a:srgbClr val="9CB4FF"/>
    </a:custClr>
    <a:custClr name="Vibrant Mint (Hue)">
      <a:srgbClr val="3EF4A6"/>
    </a:custClr>
    <a:custClr name="White">
      <a:srgbClr val="FFFFFF"/>
    </a:custClr>
    <a:custClr name="Black">
      <a:srgbClr val="333333"/>
    </a:custClr>
    <a:custClr name="White">
      <a:srgbClr val="FFFFFF"/>
    </a:custClr>
    <a:custClr name="White">
      <a:srgbClr val="FFFFFF"/>
    </a:custClr>
    <a:custClr name="White">
      <a:srgbClr val="FFFFFF"/>
    </a:custClr>
    <a:custClr name="Electric Purple (Primary)">
      <a:srgbClr val="4600B4"/>
    </a:custClr>
    <a:custClr name="Banana (Primary)">
      <a:srgbClr val="FFF5B8"/>
    </a:custClr>
    <a:custClr name="Faded Pink (Primary)">
      <a:srgbClr val="FFDBDB"/>
    </a:custClr>
    <a:custClr name="Soft Blue (Primary)">
      <a:srgbClr val="D7E1FF"/>
    </a:custClr>
    <a:custClr name="Vibrant Mint (Primary)">
      <a:srgbClr val="BEFFE1"/>
    </a:custClr>
    <a:custClr name="White">
      <a:srgbClr val="FFFFFF"/>
    </a:custClr>
    <a:custClr name="White">
      <a:srgbClr val="FFFFFF"/>
    </a:custClr>
    <a:custClr name="White">
      <a:srgbClr val="FFFFFF"/>
    </a:custClr>
    <a:custClr name="White">
      <a:srgbClr val="FFFFFF"/>
    </a:custClr>
    <a:custClr name="White">
      <a:srgbClr val="FFFFFF"/>
    </a:custClr>
    <a:custClr name="Electric Purple (Primary)">
      <a:srgbClr val="4600B4"/>
    </a:custClr>
    <a:custClr name="Banana (Tint)">
      <a:srgbClr val="FFF9D4"/>
    </a:custClr>
    <a:custClr name="Faded Pinkt (Tint)">
      <a:srgbClr val="FFE9E9"/>
    </a:custClr>
    <a:custClr name="Soft Blue (Tint)">
      <a:srgbClr val="E7EDFF"/>
    </a:custClr>
    <a:custClr name="Vibrant Mint (Tint)">
      <a:srgbClr val="D8FFED"/>
    </a:custClr>
    <a:custClr name="White">
      <a:srgbClr val="FFFFFF"/>
    </a:custClr>
    <a:custClr name="White">
      <a:srgbClr val="FFFFFF"/>
    </a:custClr>
    <a:custClr name="White">
      <a:srgbClr val="FFFFFF"/>
    </a:custClr>
    <a:custClr name="White">
      <a:srgbClr val="FFFFFF"/>
    </a:custClr>
    <a:custClr name="White">
      <a:srgbClr val="FFFFFF"/>
    </a:custClr>
    <a:custClr name="Electric Purple (Primary)">
      <a:srgbClr val="4600B4"/>
    </a:custClr>
    <a:custClr name="Banana (Tint)">
      <a:srgbClr val="FFFDF1"/>
    </a:custClr>
    <a:custClr name="Faded Pink (Tint)">
      <a:srgbClr val="FFF8F8"/>
    </a:custClr>
    <a:custClr name="Soft Blue (Tint)">
      <a:srgbClr val="F7F9FF"/>
    </a:custClr>
    <a:custClr name="Vibrant Mint (Tint)">
      <a:srgbClr val="F2FFF9"/>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0,"isValidatorEnabled":false,"isLocked":false,"elementsMetadata":[],"slideId":"637571836071380426","enableDocumentContentUpdater":true,"version":"1.12"}]]></TemplafySlideTemplateConfiguration>
</file>

<file path=customXml/item11.xml><?xml version="1.0" encoding="utf-8"?>
<TemplafySlideTemplateConfiguration><![CDATA[{"slideVersion":0,"isValidatorEnabled":false,"isLocked":false,"elementsMetadata":[],"slideId":"637571836068099298","enableDocumentContentUpdater":true,"version":"1.12"}]]></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0,"isValidatorEnabled":false,"isLocked":false,"elementsMetadata":[],"slideId":"637571836070442931","enableDocumentContentUpdater":true,"version":"1.12"}]]></TemplafySlideTemplateConfiguration>
</file>

<file path=customXml/item14.xml><?xml version="1.0" encoding="utf-8"?>
<TemplafySlideTemplateConfiguration><![CDATA[{"slideVersion":0,"isValidatorEnabled":false,"isLocked":false,"elementsMetadata":[],"slideId":"637571836069505432","enableDocumentContentUpdater":true,"version":"1.12"}]]></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0,"isValidatorEnabled":false,"isLocked":false,"elementsMetadata":[],"slideId":"637571836070755423","enableDocumentContentUpdater":true,"version":"1.12"}]]></TemplafySlideTemplateConfiguration>
</file>

<file path=customXml/item18.xml><?xml version="1.0" encoding="utf-8"?>
<TemplafySlideTemplateConfiguration><![CDATA[{"slideVersion":0,"isValidatorEnabled":false,"isLocked":false,"elementsMetadata":[],"slideId":"637571836068724205","enableDocumentContentUpdater":true,"version":"1.12"}]]></TemplafySlideTemplateConfiguration>
</file>

<file path=customXml/item19.xml><?xml version="1.0" encoding="utf-8"?>
<TemplafySlideFormConfiguration><![CDATA[{"formFields":[],"formDataEntries":[]}]]></TemplafySlideFormConfiguration>
</file>

<file path=customXml/item2.xml><?xml version="1.0" encoding="utf-8"?>
<TemplafyFormConfiguration><![CDATA[{"formFields":[{"required":true,"helpTexts":{"prefix":"","postfix":""},"spacing":{},"type":"datePicker","name":"Date","label":"Date","fullyQualifiedName":"Date"},{"required":true,"placeholder":"","lines":0,"helpTexts":{"prefix":"","postfix":""},"spacing":{},"type":"textBox","name":"PresentationTitle","label":"Footer text","fullyQualifiedName":"PresentationTitle"}],"formDataEntries":[]}]]></TemplafyForm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TemplateConfiguration><![CDATA[{"slideVersion":0,"isValidatorEnabled":false,"isLocked":false,"elementsMetadata":[],"slideId":"637570018205641291","enableDocumentContentUpdater":true,"version":"1.12"}]]></TemplafySlideTemplateConfiguration>
</file>

<file path=customXml/item24.xml><?xml version="1.0" encoding="utf-8"?>
<TemplafySlideFormConfiguration><![CDATA[{"formFields":[],"formDataEntries":[]}]]></TemplafySlideFormConfiguration>
</file>

<file path=customXml/item25.xml><?xml version="1.0" encoding="utf-8"?>
<TemplafySlideTemplateConfiguration><![CDATA[{"slideVersion":0,"isValidatorEnabled":false,"isLocked":false,"elementsMetadata":[],"slideId":"637571836067942932","enableDocumentContentUpdater":true,"version":"1.12"}]]></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slideVersion":0,"isValidatorEnabled":false,"isLocked":false,"elementsMetadata":[],"slideId":"637571836072161694","enableDocumentContentUpdater":true,"version":"1.12"}]]></TemplafySlideTemplateConfiguration>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TemplafySlideTemplateConfiguration><![CDATA[{"slideVersion":0,"isValidatorEnabled":false,"isLocked":false,"elementsMetadata":[],"slideId":"637571836071849181","enableDocumentContentUpdater":true,"version":"1.12"}]]></TemplafySlideTemplateConfiguration>
</file>

<file path=customXml/item30.xml><?xml version="1.0" encoding="utf-8"?>
<TemplafySlideTemplateConfiguration><![CDATA[{"slideVersion":0,"isValidatorEnabled":false,"isLocked":false,"elementsMetadata":[],"slideId":"637571836067317951","enableDocumentContentUpdater":true,"version":"1.12"}]]></TemplafySlideTemplateConfiguration>
</file>

<file path=customXml/item31.xml><?xml version="1.0" encoding="utf-8"?>
<TemplafySlideFormConfiguration><![CDATA[{"formFields":[],"formDataEntries":[]}]]></TemplafySlideFormConfiguration>
</file>

<file path=customXml/item32.xml><?xml version="1.0" encoding="utf-8"?>
<TemplafySlideTemplateConfiguration><![CDATA[{"slideVersion":0,"isValidatorEnabled":false,"isLocked":false,"elementsMetadata":[],"slideId":"637570018217516500","enableDocumentContentUpdater":true,"version":"1.12"}]]></TemplafySlideTemplateConfiguration>
</file>

<file path=customXml/item33.xml><?xml version="1.0" encoding="utf-8"?>
<TemplafySlideFormConfiguration><![CDATA[{"formFields":[],"formDataEntries":[]}]]></TemplafySlideFormConfiguration>
</file>

<file path=customXml/item34.xml><?xml version="1.0" encoding="utf-8"?>
<TemplafySlideTemplateConfiguration><![CDATA[{"slideVersion":0,"isValidatorEnabled":false,"isLocked":false,"elementsMetadata":[],"slideId":"637571836071849180","enableDocumentContentUpdater":true,"version":"1.12"}]]></TemplafySlideTemplateConfiguration>
</file>

<file path=customXml/item4.xml><?xml version="1.0" encoding="utf-8"?>
<TemplafyTemplateConfiguration><![CDATA[{"elementsMetadata":[],"transformationConfigurations":[{"language":"{{DocumentLanguage}}","disableUpdates":false,"type":"proofingLanguage"}],"templateName":"Omnidocs presentation","templateDescription":"","enableDocumentContentUpdater":true,"version":"1.12"}]]></TemplafyTemplateConfiguration>
</file>

<file path=customXml/item5.xml><?xml version="1.0" encoding="utf-8"?>
<TemplafySlideTemplateConfiguration><![CDATA[{"slideVersion":0,"isValidatorEnabled":false,"isLocked":false,"elementsMetadata":[],"slideId":"637571836071380426","enableDocumentContentUpdater":true,"version":"1.12"}]]></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TemplateConfiguration><![CDATA[{"slideVersion":0,"isValidatorEnabled":false,"isLocked":false,"elementsMetadata":[],"slideId":"637571836070130462","enableDocumentContentUpdater":true,"version":"1.12"}]]></TemplafySlideTemplateConfiguration>
</file>

<file path=customXml/item9.xml><?xml version="1.0" encoding="utf-8"?>
<TemplafySlideTemplateConfiguration><![CDATA[{"slideVersion":0,"isValidatorEnabled":false,"isLocked":false,"elementsMetadata":[],"slideId":"637570018220484927","enableDocumentContentUpdater":true,"version":"1.12"}]]></TemplafySlideTemplateConfiguration>
</file>

<file path=customXml/itemProps1.xml><?xml version="1.0" encoding="utf-8"?>
<ds:datastoreItem xmlns:ds="http://schemas.openxmlformats.org/officeDocument/2006/customXml" ds:itemID="{E9A549E7-17AA-4B57-B163-982ED0CA00F8}">
  <ds:schemaRefs/>
</ds:datastoreItem>
</file>

<file path=customXml/itemProps10.xml><?xml version="1.0" encoding="utf-8"?>
<ds:datastoreItem xmlns:ds="http://schemas.openxmlformats.org/officeDocument/2006/customXml" ds:itemID="{A63DCC60-6D53-41C5-9CAB-82A572515C64}">
  <ds:schemaRefs/>
</ds:datastoreItem>
</file>

<file path=customXml/itemProps11.xml><?xml version="1.0" encoding="utf-8"?>
<ds:datastoreItem xmlns:ds="http://schemas.openxmlformats.org/officeDocument/2006/customXml" ds:itemID="{D732EE93-0806-4FD8-8B11-3BB83F31171C}">
  <ds:schemaRefs/>
</ds:datastoreItem>
</file>

<file path=customXml/itemProps12.xml><?xml version="1.0" encoding="utf-8"?>
<ds:datastoreItem xmlns:ds="http://schemas.openxmlformats.org/officeDocument/2006/customXml" ds:itemID="{7915258B-716B-4012-8A01-5DC04C3645CA}">
  <ds:schemaRefs/>
</ds:datastoreItem>
</file>

<file path=customXml/itemProps13.xml><?xml version="1.0" encoding="utf-8"?>
<ds:datastoreItem xmlns:ds="http://schemas.openxmlformats.org/officeDocument/2006/customXml" ds:itemID="{A62B02DF-8121-44D3-8DE9-372595E320E2}">
  <ds:schemaRefs/>
</ds:datastoreItem>
</file>

<file path=customXml/itemProps14.xml><?xml version="1.0" encoding="utf-8"?>
<ds:datastoreItem xmlns:ds="http://schemas.openxmlformats.org/officeDocument/2006/customXml" ds:itemID="{D44C9D61-C507-48CC-BD80-4D9E525121C0}">
  <ds:schemaRefs/>
</ds:datastoreItem>
</file>

<file path=customXml/itemProps15.xml><?xml version="1.0" encoding="utf-8"?>
<ds:datastoreItem xmlns:ds="http://schemas.openxmlformats.org/officeDocument/2006/customXml" ds:itemID="{D0C43995-B9F7-41E4-AFC8-3C5DEFB91CB1}">
  <ds:schemaRefs/>
</ds:datastoreItem>
</file>

<file path=customXml/itemProps16.xml><?xml version="1.0" encoding="utf-8"?>
<ds:datastoreItem xmlns:ds="http://schemas.openxmlformats.org/officeDocument/2006/customXml" ds:itemID="{C6208B90-C9F2-4959-BE2B-394AA5E4D6EB}">
  <ds:schemaRefs/>
</ds:datastoreItem>
</file>

<file path=customXml/itemProps17.xml><?xml version="1.0" encoding="utf-8"?>
<ds:datastoreItem xmlns:ds="http://schemas.openxmlformats.org/officeDocument/2006/customXml" ds:itemID="{6B5EB1DF-F010-4D43-B370-496822FE0D73}">
  <ds:schemaRefs/>
</ds:datastoreItem>
</file>

<file path=customXml/itemProps18.xml><?xml version="1.0" encoding="utf-8"?>
<ds:datastoreItem xmlns:ds="http://schemas.openxmlformats.org/officeDocument/2006/customXml" ds:itemID="{932ACD2B-EB04-4968-87A5-B4512B5E4C0A}">
  <ds:schemaRefs/>
</ds:datastoreItem>
</file>

<file path=customXml/itemProps19.xml><?xml version="1.0" encoding="utf-8"?>
<ds:datastoreItem xmlns:ds="http://schemas.openxmlformats.org/officeDocument/2006/customXml" ds:itemID="{67821644-142B-4059-AE95-46571D34D347}">
  <ds:schemaRefs/>
</ds:datastoreItem>
</file>

<file path=customXml/itemProps2.xml><?xml version="1.0" encoding="utf-8"?>
<ds:datastoreItem xmlns:ds="http://schemas.openxmlformats.org/officeDocument/2006/customXml" ds:itemID="{79298EF9-0364-4593-AF68-5AA4AD0730BC}">
  <ds:schemaRefs/>
</ds:datastoreItem>
</file>

<file path=customXml/itemProps20.xml><?xml version="1.0" encoding="utf-8"?>
<ds:datastoreItem xmlns:ds="http://schemas.openxmlformats.org/officeDocument/2006/customXml" ds:itemID="{918A8C36-5426-442D-8CF7-8665093FCB69}">
  <ds:schemaRefs/>
</ds:datastoreItem>
</file>

<file path=customXml/itemProps21.xml><?xml version="1.0" encoding="utf-8"?>
<ds:datastoreItem xmlns:ds="http://schemas.openxmlformats.org/officeDocument/2006/customXml" ds:itemID="{556140C6-D3D8-4A6E-803A-E2F12F585649}">
  <ds:schemaRefs/>
</ds:datastoreItem>
</file>

<file path=customXml/itemProps22.xml><?xml version="1.0" encoding="utf-8"?>
<ds:datastoreItem xmlns:ds="http://schemas.openxmlformats.org/officeDocument/2006/customXml" ds:itemID="{6881661E-5C91-4E60-8AE7-FC9E80B93E7B}">
  <ds:schemaRefs/>
</ds:datastoreItem>
</file>

<file path=customXml/itemProps23.xml><?xml version="1.0" encoding="utf-8"?>
<ds:datastoreItem xmlns:ds="http://schemas.openxmlformats.org/officeDocument/2006/customXml" ds:itemID="{45936E42-762D-4A5F-A745-7A808DB482A2}">
  <ds:schemaRefs/>
</ds:datastoreItem>
</file>

<file path=customXml/itemProps24.xml><?xml version="1.0" encoding="utf-8"?>
<ds:datastoreItem xmlns:ds="http://schemas.openxmlformats.org/officeDocument/2006/customXml" ds:itemID="{B4FD957B-E6AE-4DC8-9974-72B4188992DB}">
  <ds:schemaRefs/>
</ds:datastoreItem>
</file>

<file path=customXml/itemProps25.xml><?xml version="1.0" encoding="utf-8"?>
<ds:datastoreItem xmlns:ds="http://schemas.openxmlformats.org/officeDocument/2006/customXml" ds:itemID="{3C70E53E-0295-4E5C-92BA-6F7A07907460}">
  <ds:schemaRefs/>
</ds:datastoreItem>
</file>

<file path=customXml/itemProps26.xml><?xml version="1.0" encoding="utf-8"?>
<ds:datastoreItem xmlns:ds="http://schemas.openxmlformats.org/officeDocument/2006/customXml" ds:itemID="{F8FA8B93-F092-4A4C-ABBD-FA53B8C8466F}">
  <ds:schemaRefs/>
</ds:datastoreItem>
</file>

<file path=customXml/itemProps27.xml><?xml version="1.0" encoding="utf-8"?>
<ds:datastoreItem xmlns:ds="http://schemas.openxmlformats.org/officeDocument/2006/customXml" ds:itemID="{C04E3A8F-B168-4E53-ADAA-DA1FF654422B}">
  <ds:schemaRefs/>
</ds:datastoreItem>
</file>

<file path=customXml/itemProps28.xml><?xml version="1.0" encoding="utf-8"?>
<ds:datastoreItem xmlns:ds="http://schemas.openxmlformats.org/officeDocument/2006/customXml" ds:itemID="{4B5A52E5-CC9E-4D49-BA6C-A85E476CA0C5}">
  <ds:schemaRefs/>
</ds:datastoreItem>
</file>

<file path=customXml/itemProps29.xml><?xml version="1.0" encoding="utf-8"?>
<ds:datastoreItem xmlns:ds="http://schemas.openxmlformats.org/officeDocument/2006/customXml" ds:itemID="{605ED5A2-B86B-4D76-A102-E8FDDC86B9D8}">
  <ds:schemaRefs/>
</ds:datastoreItem>
</file>

<file path=customXml/itemProps3.xml><?xml version="1.0" encoding="utf-8"?>
<ds:datastoreItem xmlns:ds="http://schemas.openxmlformats.org/officeDocument/2006/customXml" ds:itemID="{86151B75-7454-49B8-A237-3EFD538593D4}">
  <ds:schemaRefs/>
</ds:datastoreItem>
</file>

<file path=customXml/itemProps30.xml><?xml version="1.0" encoding="utf-8"?>
<ds:datastoreItem xmlns:ds="http://schemas.openxmlformats.org/officeDocument/2006/customXml" ds:itemID="{69C4181D-4388-48A8-AD11-AD1622CD69AF}">
  <ds:schemaRefs/>
</ds:datastoreItem>
</file>

<file path=customXml/itemProps31.xml><?xml version="1.0" encoding="utf-8"?>
<ds:datastoreItem xmlns:ds="http://schemas.openxmlformats.org/officeDocument/2006/customXml" ds:itemID="{EAA1BE9C-AF32-483D-BD63-5B64DF997911}">
  <ds:schemaRefs/>
</ds:datastoreItem>
</file>

<file path=customXml/itemProps32.xml><?xml version="1.0" encoding="utf-8"?>
<ds:datastoreItem xmlns:ds="http://schemas.openxmlformats.org/officeDocument/2006/customXml" ds:itemID="{9ECCBFAD-DAC0-4A07-9498-1094CDE3BB33}">
  <ds:schemaRefs/>
</ds:datastoreItem>
</file>

<file path=customXml/itemProps33.xml><?xml version="1.0" encoding="utf-8"?>
<ds:datastoreItem xmlns:ds="http://schemas.openxmlformats.org/officeDocument/2006/customXml" ds:itemID="{160D3720-E315-4CC0-89D6-657A8B5A46EC}">
  <ds:schemaRefs/>
</ds:datastoreItem>
</file>

<file path=customXml/itemProps34.xml><?xml version="1.0" encoding="utf-8"?>
<ds:datastoreItem xmlns:ds="http://schemas.openxmlformats.org/officeDocument/2006/customXml" ds:itemID="{0A5E6DE9-5EC5-48C2-85FB-2C48CDA9548B}">
  <ds:schemaRefs/>
</ds:datastoreItem>
</file>

<file path=customXml/itemProps4.xml><?xml version="1.0" encoding="utf-8"?>
<ds:datastoreItem xmlns:ds="http://schemas.openxmlformats.org/officeDocument/2006/customXml" ds:itemID="{421B6C90-4C60-4B98-A999-727F2E24B4CF}">
  <ds:schemaRefs/>
</ds:datastoreItem>
</file>

<file path=customXml/itemProps5.xml><?xml version="1.0" encoding="utf-8"?>
<ds:datastoreItem xmlns:ds="http://schemas.openxmlformats.org/officeDocument/2006/customXml" ds:itemID="{8CFF3115-A1F3-41B3-84DF-622BA6AA308E}">
  <ds:schemaRefs/>
</ds:datastoreItem>
</file>

<file path=customXml/itemProps6.xml><?xml version="1.0" encoding="utf-8"?>
<ds:datastoreItem xmlns:ds="http://schemas.openxmlformats.org/officeDocument/2006/customXml" ds:itemID="{46BCEB09-00FE-4F4C-90F5-5E472E7EF225}">
  <ds:schemaRefs/>
</ds:datastoreItem>
</file>

<file path=customXml/itemProps7.xml><?xml version="1.0" encoding="utf-8"?>
<ds:datastoreItem xmlns:ds="http://schemas.openxmlformats.org/officeDocument/2006/customXml" ds:itemID="{FE3793E6-1DB5-4CBB-859B-EDCE216BC060}">
  <ds:schemaRefs/>
</ds:datastoreItem>
</file>

<file path=customXml/itemProps8.xml><?xml version="1.0" encoding="utf-8"?>
<ds:datastoreItem xmlns:ds="http://schemas.openxmlformats.org/officeDocument/2006/customXml" ds:itemID="{0782D352-2772-4DE3-A648-09D95D46E783}">
  <ds:schemaRefs/>
</ds:datastoreItem>
</file>

<file path=customXml/itemProps9.xml><?xml version="1.0" encoding="utf-8"?>
<ds:datastoreItem xmlns:ds="http://schemas.openxmlformats.org/officeDocument/2006/customXml" ds:itemID="{23C04079-0003-4C1F-B295-C2CD9A10B9E6}">
  <ds:schemaRefs/>
</ds:datastoreItem>
</file>

<file path=docProps/app.xml><?xml version="1.0" encoding="utf-8"?>
<Properties xmlns="http://schemas.openxmlformats.org/officeDocument/2006/extended-properties" xmlns:vt="http://schemas.openxmlformats.org/officeDocument/2006/docPropsVTypes">
  <Template>blank</Template>
  <TotalTime>100</TotalTime>
  <Words>291</Words>
  <Application>Microsoft Office PowerPoint</Application>
  <PresentationFormat>Widescreen</PresentationFormat>
  <Paragraphs>42</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Consolas</vt:lpstr>
      <vt:lpstr>Segoe UI VSS (Regular)</vt:lpstr>
      <vt:lpstr>Atkinson Hyperlegible</vt:lpstr>
      <vt:lpstr>Arial</vt:lpstr>
      <vt:lpstr>Blank</vt:lpstr>
      <vt:lpstr>Outstanding employees</vt:lpstr>
      <vt:lpstr>Agenda</vt:lpstr>
      <vt:lpstr>London Employees</vt:lpstr>
      <vt:lpstr>First Name: &lt;&lt;Field:first_name&gt;&gt; Last Name: &lt;&lt;Field:last_name&gt;&gt; Department: &lt;&lt;Field:department&gt;&gt;</vt:lpstr>
      <vt:lpstr>Tokyo Employees</vt:lpstr>
      <vt:lpstr>First Name: &lt;&lt;Field:first_name&gt;&gt; Last Name: &lt;&lt;Field:last_name&gt;&gt; Department: &lt;&lt;Field:department&gt;&gt;</vt:lpstr>
      <vt:lpstr>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Outstanding employees</dc:title>
  <dc:creator>Andreas Gavriil Ampatzidis</dc:creator>
  <cp:lastModifiedBy>Andreas Gavriil Ampatzidis</cp:lastModifiedBy>
  <cp:revision>7</cp:revision>
  <dcterms:created xsi:type="dcterms:W3CDTF">2022-06-28T12:25:21Z</dcterms:created>
  <dcterms:modified xsi:type="dcterms:W3CDTF">2022-06-29T12:42:33Z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2021-05-19T06:16:59.2585092Z</vt:lpwstr>
  </property>
</Properties>
</file>